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80" r:id="rId2"/>
    <p:sldId id="345" r:id="rId3"/>
    <p:sldId id="368" r:id="rId4"/>
    <p:sldId id="353" r:id="rId5"/>
    <p:sldId id="369" r:id="rId6"/>
    <p:sldId id="356" r:id="rId7"/>
    <p:sldId id="309" r:id="rId8"/>
    <p:sldId id="360" r:id="rId9"/>
    <p:sldId id="310" r:id="rId10"/>
    <p:sldId id="315" r:id="rId11"/>
    <p:sldId id="367" r:id="rId12"/>
    <p:sldId id="358" r:id="rId13"/>
    <p:sldId id="316" r:id="rId14"/>
    <p:sldId id="370" r:id="rId15"/>
    <p:sldId id="359" r:id="rId16"/>
    <p:sldId id="371" r:id="rId17"/>
    <p:sldId id="350" r:id="rId18"/>
    <p:sldId id="363" r:id="rId19"/>
    <p:sldId id="372" r:id="rId20"/>
    <p:sldId id="283" r:id="rId21"/>
    <p:sldId id="311" r:id="rId22"/>
    <p:sldId id="279" r:id="rId23"/>
    <p:sldId id="313" r:id="rId24"/>
    <p:sldId id="354" r:id="rId25"/>
    <p:sldId id="361" r:id="rId26"/>
    <p:sldId id="362" r:id="rId27"/>
    <p:sldId id="318" r:id="rId28"/>
    <p:sldId id="319" r:id="rId29"/>
    <p:sldId id="351" r:id="rId30"/>
    <p:sldId id="352" r:id="rId31"/>
    <p:sldId id="322" r:id="rId32"/>
    <p:sldId id="348" r:id="rId33"/>
    <p:sldId id="289" r:id="rId34"/>
    <p:sldId id="364" r:id="rId35"/>
    <p:sldId id="342" r:id="rId36"/>
    <p:sldId id="349" r:id="rId37"/>
    <p:sldId id="365" r:id="rId38"/>
    <p:sldId id="334" r:id="rId39"/>
    <p:sldId id="366"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CE52"/>
    <a:srgbClr val="B68A45"/>
    <a:srgbClr val="8E450C"/>
    <a:srgbClr val="DF7A60"/>
    <a:srgbClr val="65C4CA"/>
    <a:srgbClr val="784B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06" autoAdjust="0"/>
    <p:restoredTop sz="94730" autoAdjust="0"/>
  </p:normalViewPr>
  <p:slideViewPr>
    <p:cSldViewPr snapToGrid="0">
      <p:cViewPr>
        <p:scale>
          <a:sx n="50" d="100"/>
          <a:sy n="50" d="100"/>
        </p:scale>
        <p:origin x="36" y="10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B7494-D075-4932-B485-21A15FEF2165}" type="datetimeFigureOut">
              <a:rPr lang="zh-CN" altLang="en-US" smtClean="0"/>
              <a:t>2021/9/7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05C95-64BC-4878-9AEE-F508225DA3F2}" type="slidenum">
              <a:rPr lang="zh-CN" altLang="en-US" smtClean="0"/>
              <a:t>‹#›</a:t>
            </a:fld>
            <a:endParaRPr lang="zh-CN" altLang="en-US"/>
          </a:p>
        </p:txBody>
      </p:sp>
    </p:spTree>
    <p:extLst>
      <p:ext uri="{BB962C8B-B14F-4D97-AF65-F5344CB8AC3E}">
        <p14:creationId xmlns:p14="http://schemas.microsoft.com/office/powerpoint/2010/main" val="3087561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347831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33D41-EAB8-40B2-B281-A120D466E23B}" type="datetimeFigureOut">
              <a:rPr lang="zh-CN" altLang="en-US" smtClean="0"/>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734366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182464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359625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855889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33D41-EAB8-40B2-B281-A120D466E23B}" type="datetimeFigureOut">
              <a:rPr lang="zh-CN" altLang="en-US" smtClean="0"/>
              <a:t>2021/9/7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509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33D41-EAB8-40B2-B281-A120D466E23B}" type="datetimeFigureOut">
              <a:rPr lang="zh-CN" altLang="en-US" smtClean="0"/>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306653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33D41-EAB8-40B2-B281-A120D466E23B}" type="datetimeFigureOut">
              <a:rPr lang="zh-CN" altLang="en-US" smtClean="0"/>
              <a:t>2021/9/7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545259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33D41-EAB8-40B2-B281-A120D466E23B}" type="datetimeFigureOut">
              <a:rPr lang="zh-CN" altLang="en-US" smtClean="0"/>
              <a:t>2021/9/7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3125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33D41-EAB8-40B2-B281-A120D466E23B}" type="datetimeFigureOut">
              <a:rPr lang="zh-CN" altLang="en-US" smtClean="0"/>
              <a:t>2021/9/7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2455342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solidFill>
            <a:srgbClr val="F7F2DA">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21" t="53545" r="22272"/>
          <a:stretch/>
        </p:blipFill>
        <p:spPr>
          <a:xfrm>
            <a:off x="9178635" y="5777345"/>
            <a:ext cx="2962415" cy="1257304"/>
          </a:xfrm>
          <a:prstGeom prst="rect">
            <a:avLst/>
          </a:prstGeom>
        </p:spPr>
      </p:pic>
    </p:spTree>
    <p:extLst>
      <p:ext uri="{BB962C8B-B14F-4D97-AF65-F5344CB8AC3E}">
        <p14:creationId xmlns:p14="http://schemas.microsoft.com/office/powerpoint/2010/main" val="2089789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33D41-EAB8-40B2-B281-A120D466E23B}" type="datetimeFigureOut">
              <a:rPr lang="zh-CN" altLang="en-US" smtClean="0"/>
              <a:t>2021/9/7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1896913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83000"/>
          </a:stretch>
        </a:blip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8905CB92-2C26-4EDF-97D4-2B14773386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33D41-EAB8-40B2-B281-A120D466E23B}" type="datetimeFigureOut">
              <a:rPr lang="zh-CN" altLang="en-US" smtClean="0"/>
              <a:t>2021/9/7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9A114-A9FE-4EC0-B16E-17A5B5CFD3F0}" type="slidenum">
              <a:rPr lang="zh-CN" altLang="en-US" smtClean="0"/>
              <a:t>‹#›</a:t>
            </a:fld>
            <a:endParaRPr lang="zh-CN" altLang="en-US"/>
          </a:p>
        </p:txBody>
      </p:sp>
    </p:spTree>
    <p:extLst>
      <p:ext uri="{BB962C8B-B14F-4D97-AF65-F5344CB8AC3E}">
        <p14:creationId xmlns:p14="http://schemas.microsoft.com/office/powerpoint/2010/main" val="39785248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1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4.jpe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7.png"/><Relationship Id="rId5" Type="http://schemas.microsoft.com/office/2007/relationships/hdphoto" Target="../media/hdphoto3.wdp"/><Relationship Id="rId10" Type="http://schemas.openxmlformats.org/officeDocument/2006/relationships/image" Target="../media/image4.jpeg"/><Relationship Id="rId4" Type="http://schemas.openxmlformats.org/officeDocument/2006/relationships/image" Target="../media/image11.png"/><Relationship Id="rId9" Type="http://schemas.openxmlformats.org/officeDocument/2006/relationships/image" Target="../media/image19.jp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4.jpe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3.wdp"/><Relationship Id="rId10"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7.png"/><Relationship Id="rId11" Type="http://schemas.openxmlformats.org/officeDocument/2006/relationships/image" Target="../media/image10.png"/><Relationship Id="rId5" Type="http://schemas.microsoft.com/office/2007/relationships/hdphoto" Target="../media/hdphoto3.wdp"/><Relationship Id="rId10"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jpeg"/><Relationship Id="rId5" Type="http://schemas.openxmlformats.org/officeDocument/2006/relationships/image" Target="../media/image21.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slideLayout" Target="../slideLayouts/slideLayout8.xml"/><Relationship Id="rId1" Type="http://schemas.openxmlformats.org/officeDocument/2006/relationships/tags" Target="../tags/tag24.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26.xml"/><Relationship Id="rId6" Type="http://schemas.microsoft.com/office/2007/relationships/hdphoto" Target="../media/hdphoto3.wdp"/><Relationship Id="rId11" Type="http://schemas.openxmlformats.org/officeDocument/2006/relationships/image" Target="../media/image10.pn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27.xml"/><Relationship Id="rId6" Type="http://schemas.microsoft.com/office/2007/relationships/hdphoto" Target="../media/hdphoto3.wdp"/><Relationship Id="rId11" Type="http://schemas.openxmlformats.org/officeDocument/2006/relationships/image" Target="../media/image10.png"/><Relationship Id="rId5" Type="http://schemas.openxmlformats.org/officeDocument/2006/relationships/image" Target="../media/image11.png"/><Relationship Id="rId10" Type="http://schemas.microsoft.com/office/2007/relationships/hdphoto" Target="../media/hdphoto2.wdp"/><Relationship Id="rId4" Type="http://schemas.openxmlformats.org/officeDocument/2006/relationships/image" Target="../media/image7.png"/><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4.jpeg"/><Relationship Id="rId3" Type="http://schemas.openxmlformats.org/officeDocument/2006/relationships/image" Target="../media/image3.png"/><Relationship Id="rId7" Type="http://schemas.openxmlformats.org/officeDocument/2006/relationships/image" Target="../media/image23.png"/><Relationship Id="rId12" Type="http://schemas.microsoft.com/office/2007/relationships/hdphoto" Target="../media/hdphoto6.wdp"/><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7.png"/><Relationship Id="rId11" Type="http://schemas.openxmlformats.org/officeDocument/2006/relationships/image" Target="../media/image24.png"/><Relationship Id="rId5" Type="http://schemas.microsoft.com/office/2007/relationships/hdphoto" Target="../media/hdphoto3.wdp"/><Relationship Id="rId10" Type="http://schemas.microsoft.com/office/2007/relationships/hdphoto" Target="../media/hdphoto2.wdp"/><Relationship Id="rId4" Type="http://schemas.openxmlformats.org/officeDocument/2006/relationships/image" Target="../media/image11.png"/><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6.png"/><Relationship Id="rId3" Type="http://schemas.openxmlformats.org/officeDocument/2006/relationships/tags" Target="../tags/tag29.xml"/><Relationship Id="rId7" Type="http://schemas.microsoft.com/office/2007/relationships/hdphoto" Target="../media/hdphoto3.wdp"/><Relationship Id="rId12" Type="http://schemas.microsoft.com/office/2007/relationships/hdphoto" Target="../media/hdphoto7.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3.png"/><Relationship Id="rId10" Type="http://schemas.microsoft.com/office/2007/relationships/hdphoto" Target="../media/hdphoto5.wdp"/><Relationship Id="rId4" Type="http://schemas.openxmlformats.org/officeDocument/2006/relationships/slideLayout" Target="../slideLayouts/slideLayout7.xml"/><Relationship Id="rId9" Type="http://schemas.openxmlformats.org/officeDocument/2006/relationships/image" Target="../media/image23.png"/><Relationship Id="rId14" Type="http://schemas.openxmlformats.org/officeDocument/2006/relationships/image" Target="../media/image4.jpe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6.png"/><Relationship Id="rId3" Type="http://schemas.openxmlformats.org/officeDocument/2006/relationships/tags" Target="../tags/tag30.xml"/><Relationship Id="rId7" Type="http://schemas.microsoft.com/office/2007/relationships/hdphoto" Target="../media/hdphoto3.wdp"/><Relationship Id="rId12" Type="http://schemas.microsoft.com/office/2007/relationships/hdphoto" Target="../media/hdphoto7.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3.png"/><Relationship Id="rId10" Type="http://schemas.microsoft.com/office/2007/relationships/hdphoto" Target="../media/hdphoto5.wdp"/><Relationship Id="rId4" Type="http://schemas.openxmlformats.org/officeDocument/2006/relationships/slideLayout" Target="../slideLayouts/slideLayout7.xml"/><Relationship Id="rId9" Type="http://schemas.openxmlformats.org/officeDocument/2006/relationships/image" Target="../media/image23.png"/><Relationship Id="rId1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6.png"/><Relationship Id="rId3" Type="http://schemas.openxmlformats.org/officeDocument/2006/relationships/tags" Target="../tags/tag31.xml"/><Relationship Id="rId7" Type="http://schemas.microsoft.com/office/2007/relationships/hdphoto" Target="../media/hdphoto3.wdp"/><Relationship Id="rId12" Type="http://schemas.microsoft.com/office/2007/relationships/hdphoto" Target="../media/hdphoto7.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11" Type="http://schemas.openxmlformats.org/officeDocument/2006/relationships/image" Target="../media/image25.png"/><Relationship Id="rId5" Type="http://schemas.openxmlformats.org/officeDocument/2006/relationships/image" Target="../media/image3.png"/><Relationship Id="rId10" Type="http://schemas.microsoft.com/office/2007/relationships/hdphoto" Target="../media/hdphoto5.wdp"/><Relationship Id="rId4" Type="http://schemas.openxmlformats.org/officeDocument/2006/relationships/slideLayout" Target="../slideLayouts/slideLayout7.xml"/><Relationship Id="rId9" Type="http://schemas.openxmlformats.org/officeDocument/2006/relationships/image" Target="../media/image23.png"/><Relationship Id="rId14" Type="http://schemas.openxmlformats.org/officeDocument/2006/relationships/image" Target="../media/image4.jpeg"/></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32.xml"/><Relationship Id="rId7" Type="http://schemas.microsoft.com/office/2007/relationships/hdphoto" Target="../media/hdphoto2.wdp"/><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27.png"/><Relationship Id="rId10" Type="http://schemas.openxmlformats.org/officeDocument/2006/relationships/image" Target="../media/image4.jpeg"/><Relationship Id="rId4" Type="http://schemas.openxmlformats.org/officeDocument/2006/relationships/slideLayout" Target="../slideLayouts/slideLayout7.xml"/><Relationship Id="rId9" Type="http://schemas.microsoft.com/office/2007/relationships/hdphoto" Target="../media/hdphoto8.wdp"/></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4.jpeg"/><Relationship Id="rId4" Type="http://schemas.openxmlformats.org/officeDocument/2006/relationships/image" Target="../media/image30.png"/><Relationship Id="rId9" Type="http://schemas.openxmlformats.org/officeDocument/2006/relationships/image" Target="../media/image18.png"/></Relationships>
</file>

<file path=ppt/slides/_rels/slide3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jpeg"/><Relationship Id="rId5" Type="http://schemas.openxmlformats.org/officeDocument/2006/relationships/image" Target="../media/image32.jp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png"/><Relationship Id="rId7" Type="http://schemas.openxmlformats.org/officeDocument/2006/relationships/image" Target="../media/image12.jp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6.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4.jpeg"/><Relationship Id="rId10" Type="http://schemas.openxmlformats.org/officeDocument/2006/relationships/image" Target="../media/image4.jpeg"/><Relationship Id="rId4" Type="http://schemas.openxmlformats.org/officeDocument/2006/relationships/image" Target="../media/image13.pn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jpe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A0B94C-C6CB-492A-8C1B-8D5333F6208F}"/>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alphaModFix amt="60000"/>
            <a:extLst>
              <a:ext uri="{28A0092B-C50C-407E-A947-70E740481C1C}">
                <a14:useLocalDpi xmlns:a14="http://schemas.microsoft.com/office/drawing/2010/main" val="0"/>
              </a:ext>
            </a:extLst>
          </a:blip>
          <a:stretch>
            <a:fillRect/>
          </a:stretch>
        </p:blipFill>
        <p:spPr>
          <a:xfrm>
            <a:off x="407805" y="477807"/>
            <a:ext cx="11575418" cy="5537623"/>
          </a:xfrm>
          <a:prstGeom prst="rect">
            <a:avLst/>
          </a:prstGeom>
        </p:spPr>
      </p:pic>
      <p:pic>
        <p:nvPicPr>
          <p:cNvPr id="104" name="Picture 103">
            <a:extLst>
              <a:ext uri="{FF2B5EF4-FFF2-40B4-BE49-F238E27FC236}">
                <a16:creationId xmlns:a16="http://schemas.microsoft.com/office/drawing/2014/main" id="{7AD590B9-59AA-4C29-89C7-1D240B857D58}"/>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alphaModFix amt="60000"/>
            <a:extLst>
              <a:ext uri="{28A0092B-C50C-407E-A947-70E740481C1C}">
                <a14:useLocalDpi xmlns:a14="http://schemas.microsoft.com/office/drawing/2010/main" val="0"/>
              </a:ext>
            </a:extLst>
          </a:blip>
          <a:stretch>
            <a:fillRect/>
          </a:stretch>
        </p:blipFill>
        <p:spPr>
          <a:xfrm>
            <a:off x="1079047" y="798925"/>
            <a:ext cx="10232935" cy="4895386"/>
          </a:xfrm>
          <a:prstGeom prst="rect">
            <a:avLst/>
          </a:prstGeom>
        </p:spPr>
      </p:pic>
      <p:sp>
        <p:nvSpPr>
          <p:cNvPr id="3" name="Rectangle 2"/>
          <p:cNvSpPr/>
          <p:nvPr/>
        </p:nvSpPr>
        <p:spPr>
          <a:xfrm>
            <a:off x="180198" y="195058"/>
            <a:ext cx="11815199" cy="6453081"/>
          </a:xfrm>
          <a:prstGeom prst="rect">
            <a:avLst/>
          </a:prstGeom>
          <a:noFill/>
          <a:ln w="76200">
            <a:solidFill>
              <a:srgbClr val="8E450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6" name="文本框 8">
            <a:extLst>
              <a:ext uri="{FF2B5EF4-FFF2-40B4-BE49-F238E27FC236}">
                <a16:creationId xmlns:a16="http://schemas.microsoft.com/office/drawing/2014/main" id="{981B65FC-ADA6-4EC9-B82F-79A6B8E3B053}"/>
              </a:ext>
            </a:extLst>
          </p:cNvPr>
          <p:cNvSpPr txBox="1"/>
          <p:nvPr/>
        </p:nvSpPr>
        <p:spPr>
          <a:xfrm>
            <a:off x="1095797" y="769778"/>
            <a:ext cx="9953065" cy="1882317"/>
          </a:xfrm>
          <a:prstGeom prst="rect">
            <a:avLst/>
          </a:prstGeom>
          <a:noFill/>
        </p:spPr>
        <p:txBody>
          <a:bodyPr wrap="square" rtlCol="0">
            <a:prstTxWarp prst="textPlain">
              <a:avLst/>
            </a:prstTxWarp>
            <a:spAutoFit/>
          </a:bodyPr>
          <a:lstStyle/>
          <a:p>
            <a:pPr algn="ctr"/>
            <a:r>
              <a:rPr lang="en-US" altLang="zh-CN" sz="6600" b="1" dirty="0">
                <a:ln w="38100">
                  <a:solidFill>
                    <a:srgbClr val="FF6600"/>
                  </a:solidFill>
                </a:ln>
                <a:solidFill>
                  <a:srgbClr val="FFCC99"/>
                </a:solidFill>
                <a:latin typeface="VNI-Dom" pitchFamily="2" charset="0"/>
                <a:ea typeface="inpin heiti" charset="-122"/>
              </a:rPr>
              <a:t>BAØI GIAÛNG TRÖÏC TUYEÁN</a:t>
            </a:r>
            <a:endParaRPr lang="zh-CN" altLang="en-US" sz="6600" b="1" dirty="0">
              <a:ln w="38100">
                <a:solidFill>
                  <a:srgbClr val="FF6600"/>
                </a:solidFill>
              </a:ln>
              <a:solidFill>
                <a:srgbClr val="FFCC99"/>
              </a:solidFill>
              <a:latin typeface="VNI-Dom" pitchFamily="2" charset="0"/>
              <a:ea typeface="inpin heiti" charset="-122"/>
            </a:endParaRPr>
          </a:p>
        </p:txBody>
      </p:sp>
      <p:sp>
        <p:nvSpPr>
          <p:cNvPr id="8" name="文本框 8">
            <a:extLst>
              <a:ext uri="{FF2B5EF4-FFF2-40B4-BE49-F238E27FC236}">
                <a16:creationId xmlns:a16="http://schemas.microsoft.com/office/drawing/2014/main" id="{981B65FC-ADA6-4EC9-B82F-79A6B8E3B053}"/>
              </a:ext>
            </a:extLst>
          </p:cNvPr>
          <p:cNvSpPr txBox="1"/>
          <p:nvPr/>
        </p:nvSpPr>
        <p:spPr>
          <a:xfrm>
            <a:off x="3459530" y="3339705"/>
            <a:ext cx="8437783" cy="2736343"/>
          </a:xfrm>
          <a:prstGeom prst="rect">
            <a:avLst/>
          </a:prstGeom>
          <a:noFill/>
        </p:spPr>
        <p:txBody>
          <a:bodyPr wrap="square" rtlCol="0">
            <a:prstTxWarp prst="textPlain">
              <a:avLst/>
            </a:prstTxWarp>
            <a:spAutoFit/>
          </a:bodyPr>
          <a:lstStyle/>
          <a:p>
            <a:r>
              <a:rPr lang="en-US" altLang="zh-CN" sz="5400" b="1" dirty="0" err="1">
                <a:ln w="28575">
                  <a:solidFill>
                    <a:srgbClr val="00CC00"/>
                  </a:solidFill>
                </a:ln>
                <a:solidFill>
                  <a:srgbClr val="FFFF99"/>
                </a:solidFill>
                <a:latin typeface="VNI-Brush" pitchFamily="2" charset="0"/>
                <a:ea typeface="inpin heiti" charset="-122"/>
              </a:rPr>
              <a:t>Hoïc</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vui</a:t>
            </a:r>
            <a:r>
              <a:rPr lang="en-US" altLang="zh-CN" sz="5400" b="1" dirty="0">
                <a:ln w="28575">
                  <a:solidFill>
                    <a:srgbClr val="00CC00"/>
                  </a:solidFill>
                </a:ln>
                <a:solidFill>
                  <a:srgbClr val="FFFF99"/>
                </a:solidFill>
                <a:latin typeface="VNI-Brush" pitchFamily="2" charset="0"/>
                <a:ea typeface="inpin heiti" charset="-122"/>
              </a:rPr>
              <a:t> – </a:t>
            </a:r>
            <a:r>
              <a:rPr lang="en-US" altLang="zh-CN" sz="5400" b="1" dirty="0" err="1">
                <a:ln w="28575">
                  <a:solidFill>
                    <a:srgbClr val="00CC00"/>
                  </a:solidFill>
                </a:ln>
                <a:solidFill>
                  <a:srgbClr val="FFFF99"/>
                </a:solidFill>
                <a:latin typeface="VNI-Brush" pitchFamily="2" charset="0"/>
                <a:ea typeface="inpin heiti" charset="-122"/>
              </a:rPr>
              <a:t>Vui</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hoïc</a:t>
            </a:r>
            <a:endParaRPr lang="en-US" altLang="zh-CN" sz="5400" b="1" dirty="0">
              <a:ln w="28575">
                <a:solidFill>
                  <a:srgbClr val="00CC00"/>
                </a:solidFill>
              </a:ln>
              <a:solidFill>
                <a:srgbClr val="FFFF99"/>
              </a:solidFill>
              <a:latin typeface="VNI-Brush" pitchFamily="2" charset="0"/>
              <a:ea typeface="inpin heiti" charset="-122"/>
            </a:endParaRPr>
          </a:p>
          <a:p>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Kieán</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thöùc</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boå</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ích</a:t>
            </a:r>
            <a:endParaRPr lang="en-US" altLang="zh-CN" sz="5400" b="1" dirty="0">
              <a:ln w="28575">
                <a:solidFill>
                  <a:srgbClr val="00CC00"/>
                </a:solidFill>
              </a:ln>
              <a:solidFill>
                <a:srgbClr val="FFFF99"/>
              </a:solidFill>
              <a:latin typeface="VNI-Brush" pitchFamily="2" charset="0"/>
              <a:ea typeface="inpin heiti" charset="-122"/>
            </a:endParaRPr>
          </a:p>
          <a:p>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ÖÙng</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duïng</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saùng</a:t>
            </a:r>
            <a:r>
              <a:rPr lang="en-US" altLang="zh-CN" sz="5400" b="1" dirty="0">
                <a:ln w="28575">
                  <a:solidFill>
                    <a:srgbClr val="00CC00"/>
                  </a:solidFill>
                </a:ln>
                <a:solidFill>
                  <a:srgbClr val="FFFF99"/>
                </a:solidFill>
                <a:latin typeface="VNI-Brush" pitchFamily="2" charset="0"/>
                <a:ea typeface="inpin heiti" charset="-122"/>
              </a:rPr>
              <a:t> </a:t>
            </a:r>
            <a:r>
              <a:rPr lang="en-US" altLang="zh-CN" sz="5400" b="1" dirty="0" err="1">
                <a:ln w="28575">
                  <a:solidFill>
                    <a:srgbClr val="00CC00"/>
                  </a:solidFill>
                </a:ln>
                <a:solidFill>
                  <a:srgbClr val="FFFF99"/>
                </a:solidFill>
                <a:latin typeface="VNI-Brush" pitchFamily="2" charset="0"/>
                <a:ea typeface="inpin heiti" charset="-122"/>
              </a:rPr>
              <a:t>taïo</a:t>
            </a:r>
            <a:endParaRPr lang="zh-CN" altLang="en-US" sz="5400" b="1" dirty="0">
              <a:ln w="28575">
                <a:solidFill>
                  <a:srgbClr val="00CC00"/>
                </a:solidFill>
              </a:ln>
              <a:solidFill>
                <a:srgbClr val="FFFF99"/>
              </a:solidFill>
              <a:latin typeface="VNI-Brush" pitchFamily="2" charset="0"/>
              <a:ea typeface="inpin heiti" charset="-122"/>
            </a:endParaRPr>
          </a:p>
        </p:txBody>
      </p:sp>
      <p:grpSp>
        <p:nvGrpSpPr>
          <p:cNvPr id="441" name="Google Shape;184;p21"/>
          <p:cNvGrpSpPr/>
          <p:nvPr/>
        </p:nvGrpSpPr>
        <p:grpSpPr>
          <a:xfrm flipH="1">
            <a:off x="5839" y="3006932"/>
            <a:ext cx="3288904" cy="3850635"/>
            <a:chOff x="5921198" y="1938129"/>
            <a:chExt cx="2158899" cy="2868100"/>
          </a:xfrm>
        </p:grpSpPr>
        <p:sp>
          <p:nvSpPr>
            <p:cNvPr id="442" name="Google Shape;185;p21"/>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443" name="Google Shape;186;p21"/>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121900" tIns="121900" rIns="121900" bIns="121900" anchor="ctr" anchorCtr="0">
              <a:noAutofit/>
            </a:bodyPr>
            <a:lstStyle/>
            <a:p>
              <a:endParaRPr sz="2400"/>
            </a:p>
          </p:txBody>
        </p:sp>
        <p:sp>
          <p:nvSpPr>
            <p:cNvPr id="444" name="Google Shape;187;p21"/>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121900" tIns="121900" rIns="121900" bIns="121900" anchor="ctr" anchorCtr="0">
              <a:noAutofit/>
            </a:bodyPr>
            <a:lstStyle/>
            <a:p>
              <a:endParaRPr sz="2400"/>
            </a:p>
          </p:txBody>
        </p:sp>
        <p:sp>
          <p:nvSpPr>
            <p:cNvPr id="445" name="Google Shape;188;p21"/>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121900" tIns="121900" rIns="121900" bIns="121900" anchor="ctr" anchorCtr="0">
              <a:noAutofit/>
            </a:bodyPr>
            <a:lstStyle/>
            <a:p>
              <a:endParaRPr sz="2400"/>
            </a:p>
          </p:txBody>
        </p:sp>
        <p:sp>
          <p:nvSpPr>
            <p:cNvPr id="446" name="Google Shape;189;p21"/>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121900" tIns="121900" rIns="121900" bIns="121900" anchor="ctr" anchorCtr="0">
              <a:noAutofit/>
            </a:bodyPr>
            <a:lstStyle/>
            <a:p>
              <a:endParaRPr sz="2400"/>
            </a:p>
          </p:txBody>
        </p:sp>
        <p:sp>
          <p:nvSpPr>
            <p:cNvPr id="447" name="Google Shape;190;p21"/>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121900" tIns="121900" rIns="121900" bIns="121900" anchor="ctr" anchorCtr="0">
              <a:noAutofit/>
            </a:bodyPr>
            <a:lstStyle/>
            <a:p>
              <a:endParaRPr sz="2400"/>
            </a:p>
          </p:txBody>
        </p:sp>
        <p:sp>
          <p:nvSpPr>
            <p:cNvPr id="448" name="Google Shape;191;p21"/>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121900" tIns="121900" rIns="121900" bIns="121900" anchor="ctr" anchorCtr="0">
              <a:noAutofit/>
            </a:bodyPr>
            <a:lstStyle/>
            <a:p>
              <a:endParaRPr sz="2400"/>
            </a:p>
          </p:txBody>
        </p:sp>
        <p:sp>
          <p:nvSpPr>
            <p:cNvPr id="449" name="Google Shape;192;p21"/>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121900" tIns="121900" rIns="121900" bIns="121900" anchor="ctr" anchorCtr="0">
              <a:noAutofit/>
            </a:bodyPr>
            <a:lstStyle/>
            <a:p>
              <a:endParaRPr sz="2400"/>
            </a:p>
          </p:txBody>
        </p:sp>
        <p:sp>
          <p:nvSpPr>
            <p:cNvPr id="450" name="Google Shape;193;p21"/>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121900" tIns="121900" rIns="121900" bIns="121900" anchor="ctr" anchorCtr="0">
              <a:noAutofit/>
            </a:bodyPr>
            <a:lstStyle/>
            <a:p>
              <a:endParaRPr sz="2400"/>
            </a:p>
          </p:txBody>
        </p:sp>
        <p:sp>
          <p:nvSpPr>
            <p:cNvPr id="451" name="Google Shape;194;p21"/>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121900" tIns="121900" rIns="121900" bIns="121900" anchor="ctr" anchorCtr="0">
              <a:noAutofit/>
            </a:bodyPr>
            <a:lstStyle/>
            <a:p>
              <a:endParaRPr sz="2400"/>
            </a:p>
          </p:txBody>
        </p:sp>
        <p:sp>
          <p:nvSpPr>
            <p:cNvPr id="452" name="Google Shape;195;p21"/>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121900" tIns="121900" rIns="121900" bIns="121900" anchor="ctr" anchorCtr="0">
              <a:noAutofit/>
            </a:bodyPr>
            <a:lstStyle/>
            <a:p>
              <a:endParaRPr sz="2400"/>
            </a:p>
          </p:txBody>
        </p:sp>
        <p:sp>
          <p:nvSpPr>
            <p:cNvPr id="453" name="Google Shape;196;p21"/>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121900" tIns="121900" rIns="121900" bIns="121900" anchor="ctr" anchorCtr="0">
              <a:noAutofit/>
            </a:bodyPr>
            <a:lstStyle/>
            <a:p>
              <a:endParaRPr sz="2400"/>
            </a:p>
          </p:txBody>
        </p:sp>
        <p:sp>
          <p:nvSpPr>
            <p:cNvPr id="454" name="Google Shape;197;p21"/>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121900" tIns="121900" rIns="121900" bIns="121900" anchor="ctr" anchorCtr="0">
              <a:noAutofit/>
            </a:bodyPr>
            <a:lstStyle/>
            <a:p>
              <a:endParaRPr sz="2400"/>
            </a:p>
          </p:txBody>
        </p:sp>
        <p:sp>
          <p:nvSpPr>
            <p:cNvPr id="455" name="Google Shape;198;p21"/>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121900" tIns="121900" rIns="121900" bIns="121900" anchor="ctr" anchorCtr="0">
              <a:noAutofit/>
            </a:bodyPr>
            <a:lstStyle/>
            <a:p>
              <a:endParaRPr sz="2400"/>
            </a:p>
          </p:txBody>
        </p:sp>
        <p:sp>
          <p:nvSpPr>
            <p:cNvPr id="456" name="Google Shape;199;p21"/>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121900" tIns="121900" rIns="121900" bIns="121900" anchor="ctr" anchorCtr="0">
              <a:noAutofit/>
            </a:bodyPr>
            <a:lstStyle/>
            <a:p>
              <a:endParaRPr sz="2400"/>
            </a:p>
          </p:txBody>
        </p:sp>
        <p:sp>
          <p:nvSpPr>
            <p:cNvPr id="457" name="Google Shape;200;p21"/>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121900" tIns="121900" rIns="121900" bIns="121900" anchor="ctr" anchorCtr="0">
              <a:noAutofit/>
            </a:bodyPr>
            <a:lstStyle/>
            <a:p>
              <a:endParaRPr sz="2400"/>
            </a:p>
          </p:txBody>
        </p:sp>
        <p:sp>
          <p:nvSpPr>
            <p:cNvPr id="458" name="Google Shape;201;p21"/>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121900" tIns="121900" rIns="121900" bIns="121900" anchor="ctr" anchorCtr="0">
              <a:noAutofit/>
            </a:bodyPr>
            <a:lstStyle/>
            <a:p>
              <a:endParaRPr sz="2400"/>
            </a:p>
          </p:txBody>
        </p:sp>
        <p:sp>
          <p:nvSpPr>
            <p:cNvPr id="459" name="Google Shape;202;p21"/>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460" name="Google Shape;203;p21"/>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121900" tIns="121900" rIns="121900" bIns="121900" anchor="ctr" anchorCtr="0">
              <a:noAutofit/>
            </a:bodyPr>
            <a:lstStyle/>
            <a:p>
              <a:endParaRPr sz="2400"/>
            </a:p>
          </p:txBody>
        </p:sp>
        <p:sp>
          <p:nvSpPr>
            <p:cNvPr id="461" name="Google Shape;204;p21"/>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121900" tIns="121900" rIns="121900" bIns="121900" anchor="ctr" anchorCtr="0">
              <a:noAutofit/>
            </a:bodyPr>
            <a:lstStyle/>
            <a:p>
              <a:endParaRPr sz="2400"/>
            </a:p>
          </p:txBody>
        </p:sp>
        <p:sp>
          <p:nvSpPr>
            <p:cNvPr id="462" name="Google Shape;205;p21"/>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121900" tIns="121900" rIns="121900" bIns="121900" anchor="ctr" anchorCtr="0">
              <a:noAutofit/>
            </a:bodyPr>
            <a:lstStyle/>
            <a:p>
              <a:endParaRPr sz="2400"/>
            </a:p>
          </p:txBody>
        </p:sp>
        <p:sp>
          <p:nvSpPr>
            <p:cNvPr id="463" name="Google Shape;206;p21"/>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121900" tIns="121900" rIns="121900" bIns="121900" anchor="ctr" anchorCtr="0">
              <a:noAutofit/>
            </a:bodyPr>
            <a:lstStyle/>
            <a:p>
              <a:endParaRPr sz="2400"/>
            </a:p>
          </p:txBody>
        </p:sp>
        <p:sp>
          <p:nvSpPr>
            <p:cNvPr id="464" name="Google Shape;207;p21"/>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121900" tIns="121900" rIns="121900" bIns="121900" anchor="ctr" anchorCtr="0">
              <a:noAutofit/>
            </a:bodyPr>
            <a:lstStyle/>
            <a:p>
              <a:endParaRPr sz="2400"/>
            </a:p>
          </p:txBody>
        </p:sp>
        <p:sp>
          <p:nvSpPr>
            <p:cNvPr id="465" name="Google Shape;208;p21"/>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121900" tIns="121900" rIns="121900" bIns="121900" anchor="ctr" anchorCtr="0">
              <a:noAutofit/>
            </a:bodyPr>
            <a:lstStyle/>
            <a:p>
              <a:endParaRPr sz="2400"/>
            </a:p>
          </p:txBody>
        </p:sp>
        <p:sp>
          <p:nvSpPr>
            <p:cNvPr id="466" name="Google Shape;209;p21"/>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121900" tIns="121900" rIns="121900" bIns="121900" anchor="ctr" anchorCtr="0">
              <a:noAutofit/>
            </a:bodyPr>
            <a:lstStyle/>
            <a:p>
              <a:endParaRPr sz="2400"/>
            </a:p>
          </p:txBody>
        </p:sp>
        <p:sp>
          <p:nvSpPr>
            <p:cNvPr id="467" name="Google Shape;210;p21"/>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121900" tIns="121900" rIns="121900" bIns="121900" anchor="ctr" anchorCtr="0">
              <a:noAutofit/>
            </a:bodyPr>
            <a:lstStyle/>
            <a:p>
              <a:endParaRPr sz="2400"/>
            </a:p>
          </p:txBody>
        </p:sp>
        <p:sp>
          <p:nvSpPr>
            <p:cNvPr id="468" name="Google Shape;211;p21"/>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121900" tIns="121900" rIns="121900" bIns="121900" anchor="ctr" anchorCtr="0">
              <a:noAutofit/>
            </a:bodyPr>
            <a:lstStyle/>
            <a:p>
              <a:endParaRPr sz="2400"/>
            </a:p>
          </p:txBody>
        </p:sp>
        <p:sp>
          <p:nvSpPr>
            <p:cNvPr id="469" name="Google Shape;212;p21"/>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121900" tIns="121900" rIns="121900" bIns="121900" anchor="ctr" anchorCtr="0">
              <a:noAutofit/>
            </a:bodyPr>
            <a:lstStyle/>
            <a:p>
              <a:endParaRPr sz="2400"/>
            </a:p>
          </p:txBody>
        </p:sp>
        <p:sp>
          <p:nvSpPr>
            <p:cNvPr id="470" name="Google Shape;213;p21"/>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121900" tIns="121900" rIns="121900" bIns="121900" anchor="ctr" anchorCtr="0">
              <a:noAutofit/>
            </a:bodyPr>
            <a:lstStyle/>
            <a:p>
              <a:endParaRPr sz="2400"/>
            </a:p>
          </p:txBody>
        </p:sp>
        <p:sp>
          <p:nvSpPr>
            <p:cNvPr id="471" name="Google Shape;214;p21"/>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472" name="Google Shape;215;p21"/>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121900" tIns="121900" rIns="121900" bIns="121900" anchor="ctr" anchorCtr="0">
              <a:noAutofit/>
            </a:bodyPr>
            <a:lstStyle/>
            <a:p>
              <a:endParaRPr sz="2400"/>
            </a:p>
          </p:txBody>
        </p:sp>
        <p:sp>
          <p:nvSpPr>
            <p:cNvPr id="473" name="Google Shape;216;p21"/>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121900" tIns="121900" rIns="121900" bIns="121900" anchor="ctr" anchorCtr="0">
              <a:noAutofit/>
            </a:bodyPr>
            <a:lstStyle/>
            <a:p>
              <a:endParaRPr sz="2400"/>
            </a:p>
          </p:txBody>
        </p:sp>
        <p:sp>
          <p:nvSpPr>
            <p:cNvPr id="474" name="Google Shape;217;p21"/>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75" name="Google Shape;218;p21"/>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76" name="Google Shape;219;p21"/>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77" name="Google Shape;220;p21"/>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78" name="Google Shape;221;p21"/>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79" name="Google Shape;222;p21"/>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0" name="Google Shape;223;p21"/>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1" name="Google Shape;224;p21"/>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2" name="Google Shape;225;p21"/>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3" name="Google Shape;226;p21"/>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4" name="Google Shape;227;p21"/>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5" name="Google Shape;228;p21"/>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121900" tIns="121900" rIns="121900" bIns="121900" anchor="ctr" anchorCtr="0">
              <a:noAutofit/>
            </a:bodyPr>
            <a:lstStyle/>
            <a:p>
              <a:endParaRPr sz="2400"/>
            </a:p>
          </p:txBody>
        </p:sp>
        <p:sp>
          <p:nvSpPr>
            <p:cNvPr id="486" name="Google Shape;229;p21"/>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121900" tIns="121900" rIns="121900" bIns="121900" anchor="ctr" anchorCtr="0">
              <a:noAutofit/>
            </a:bodyPr>
            <a:lstStyle/>
            <a:p>
              <a:endParaRPr sz="2400"/>
            </a:p>
          </p:txBody>
        </p:sp>
        <p:sp>
          <p:nvSpPr>
            <p:cNvPr id="487" name="Google Shape;230;p21"/>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121900" tIns="121900" rIns="121900" bIns="121900" anchor="ctr" anchorCtr="0">
              <a:noAutofit/>
            </a:bodyPr>
            <a:lstStyle/>
            <a:p>
              <a:endParaRPr sz="2400"/>
            </a:p>
          </p:txBody>
        </p:sp>
        <p:sp>
          <p:nvSpPr>
            <p:cNvPr id="488" name="Google Shape;231;p21"/>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121900" tIns="121900" rIns="121900" bIns="121900" anchor="ctr" anchorCtr="0">
              <a:noAutofit/>
            </a:bodyPr>
            <a:lstStyle/>
            <a:p>
              <a:endParaRPr sz="2400"/>
            </a:p>
          </p:txBody>
        </p:sp>
        <p:sp>
          <p:nvSpPr>
            <p:cNvPr id="490" name="Google Shape;244;p21"/>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121900" tIns="121900" rIns="121900" bIns="121900" anchor="ctr" anchorCtr="0">
              <a:noAutofit/>
            </a:bodyPr>
            <a:lstStyle/>
            <a:p>
              <a:endParaRPr sz="2400"/>
            </a:p>
          </p:txBody>
        </p:sp>
        <p:sp>
          <p:nvSpPr>
            <p:cNvPr id="491" name="Google Shape;245;p21"/>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121900" tIns="121900" rIns="121900" bIns="121900" anchor="ctr" anchorCtr="0">
              <a:noAutofit/>
            </a:bodyPr>
            <a:lstStyle/>
            <a:p>
              <a:endParaRPr sz="2400"/>
            </a:p>
          </p:txBody>
        </p:sp>
        <p:sp>
          <p:nvSpPr>
            <p:cNvPr id="492" name="Google Shape;246;p21"/>
            <p:cNvSpPr/>
            <p:nvPr/>
          </p:nvSpPr>
          <p:spPr>
            <a:xfrm flipH="1">
              <a:off x="6531532" y="2204306"/>
              <a:ext cx="127610" cy="109755"/>
            </a:xfrm>
            <a:custGeom>
              <a:avLst/>
              <a:gdLst/>
              <a:ahLst/>
              <a:cxnLst/>
              <a:rect l="l" t="t" r="r" b="b"/>
              <a:pathLst>
                <a:path w="2237" h="1924" extrusionOk="0">
                  <a:moveTo>
                    <a:pt x="2148" y="1"/>
                  </a:moveTo>
                  <a:cubicBezTo>
                    <a:pt x="2129" y="1"/>
                    <a:pt x="2110" y="8"/>
                    <a:pt x="2096" y="22"/>
                  </a:cubicBezTo>
                  <a:lnTo>
                    <a:pt x="38" y="1783"/>
                  </a:lnTo>
                  <a:cubicBezTo>
                    <a:pt x="4" y="1810"/>
                    <a:pt x="0" y="1862"/>
                    <a:pt x="27" y="1892"/>
                  </a:cubicBezTo>
                  <a:cubicBezTo>
                    <a:pt x="45" y="1913"/>
                    <a:pt x="65" y="1923"/>
                    <a:pt x="89" y="1923"/>
                  </a:cubicBezTo>
                  <a:cubicBezTo>
                    <a:pt x="106" y="1923"/>
                    <a:pt x="123" y="1917"/>
                    <a:pt x="140" y="1903"/>
                  </a:cubicBezTo>
                  <a:lnTo>
                    <a:pt x="2198" y="141"/>
                  </a:lnTo>
                  <a:cubicBezTo>
                    <a:pt x="2230" y="114"/>
                    <a:pt x="2236" y="63"/>
                    <a:pt x="2206" y="28"/>
                  </a:cubicBezTo>
                  <a:cubicBezTo>
                    <a:pt x="2191" y="10"/>
                    <a:pt x="2169" y="1"/>
                    <a:pt x="2148" y="1"/>
                  </a:cubicBezTo>
                  <a:close/>
                </a:path>
              </a:pathLst>
            </a:custGeom>
            <a:solidFill>
              <a:srgbClr val="152833"/>
            </a:solidFill>
            <a:ln>
              <a:noFill/>
            </a:ln>
          </p:spPr>
          <p:txBody>
            <a:bodyPr spcFirstLastPara="1" wrap="square" lIns="121900" tIns="121900" rIns="121900" bIns="121900" anchor="ctr" anchorCtr="0">
              <a:noAutofit/>
            </a:bodyPr>
            <a:lstStyle/>
            <a:p>
              <a:endParaRPr sz="2400"/>
            </a:p>
          </p:txBody>
        </p:sp>
        <p:sp>
          <p:nvSpPr>
            <p:cNvPr id="493" name="Google Shape;247;p21"/>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121900" tIns="121900" rIns="121900" bIns="121900" anchor="ctr" anchorCtr="0">
              <a:noAutofit/>
            </a:bodyPr>
            <a:lstStyle/>
            <a:p>
              <a:endParaRPr sz="2400"/>
            </a:p>
          </p:txBody>
        </p:sp>
        <p:sp>
          <p:nvSpPr>
            <p:cNvPr id="494" name="Google Shape;248;p21"/>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495" name="Google Shape;249;p21"/>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496" name="Google Shape;250;p21"/>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497" name="Google Shape;251;p21"/>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121900" tIns="121900" rIns="121900" bIns="121900" anchor="ctr" anchorCtr="0">
              <a:noAutofit/>
            </a:bodyPr>
            <a:lstStyle/>
            <a:p>
              <a:endParaRPr sz="2400"/>
            </a:p>
          </p:txBody>
        </p:sp>
        <p:sp>
          <p:nvSpPr>
            <p:cNvPr id="498" name="Google Shape;252;p21"/>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499" name="Google Shape;253;p21"/>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500" name="Google Shape;254;p21"/>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121900" tIns="121900" rIns="121900" bIns="121900" anchor="ctr" anchorCtr="0">
              <a:noAutofit/>
            </a:bodyPr>
            <a:lstStyle/>
            <a:p>
              <a:endParaRPr sz="2400"/>
            </a:p>
          </p:txBody>
        </p:sp>
        <p:sp>
          <p:nvSpPr>
            <p:cNvPr id="501" name="Google Shape;255;p21"/>
            <p:cNvSpPr/>
            <p:nvPr/>
          </p:nvSpPr>
          <p:spPr>
            <a:xfrm flipH="1">
              <a:off x="6851675" y="2400087"/>
              <a:ext cx="212093" cy="129492"/>
            </a:xfrm>
            <a:custGeom>
              <a:avLst/>
              <a:gdLst/>
              <a:ahLst/>
              <a:cxnLst/>
              <a:rect l="l" t="t" r="r" b="b"/>
              <a:pathLst>
                <a:path w="3718" h="2270" extrusionOk="0">
                  <a:moveTo>
                    <a:pt x="273" y="0"/>
                  </a:moveTo>
                  <a:cubicBezTo>
                    <a:pt x="98" y="229"/>
                    <a:pt x="0" y="495"/>
                    <a:pt x="0" y="782"/>
                  </a:cubicBezTo>
                  <a:cubicBezTo>
                    <a:pt x="0" y="1604"/>
                    <a:pt x="833" y="2270"/>
                    <a:pt x="1857" y="2270"/>
                  </a:cubicBezTo>
                  <a:cubicBezTo>
                    <a:pt x="2884" y="2270"/>
                    <a:pt x="3717" y="1604"/>
                    <a:pt x="3717" y="782"/>
                  </a:cubicBezTo>
                  <a:cubicBezTo>
                    <a:pt x="3717" y="754"/>
                    <a:pt x="3717" y="730"/>
                    <a:pt x="3714" y="703"/>
                  </a:cubicBezTo>
                  <a:cubicBezTo>
                    <a:pt x="3325" y="938"/>
                    <a:pt x="2868" y="1075"/>
                    <a:pt x="2379" y="1075"/>
                  </a:cubicBezTo>
                  <a:cubicBezTo>
                    <a:pt x="1512" y="1075"/>
                    <a:pt x="747" y="652"/>
                    <a:pt x="273" y="0"/>
                  </a:cubicBezTo>
                  <a:close/>
                </a:path>
              </a:pathLst>
            </a:custGeom>
            <a:solidFill>
              <a:srgbClr val="FFA376"/>
            </a:solidFill>
            <a:ln>
              <a:noFill/>
            </a:ln>
          </p:spPr>
          <p:txBody>
            <a:bodyPr spcFirstLastPara="1" wrap="square" lIns="121900" tIns="121900" rIns="121900" bIns="121900" anchor="ctr" anchorCtr="0">
              <a:noAutofit/>
            </a:bodyPr>
            <a:lstStyle/>
            <a:p>
              <a:endParaRPr sz="2400"/>
            </a:p>
          </p:txBody>
        </p:sp>
        <p:sp>
          <p:nvSpPr>
            <p:cNvPr id="502" name="Google Shape;256;p21"/>
            <p:cNvSpPr/>
            <p:nvPr/>
          </p:nvSpPr>
          <p:spPr>
            <a:xfrm flipH="1">
              <a:off x="6604550" y="2388564"/>
              <a:ext cx="95322" cy="62578"/>
            </a:xfrm>
            <a:custGeom>
              <a:avLst/>
              <a:gdLst/>
              <a:ahLst/>
              <a:cxnLst/>
              <a:rect l="l" t="t" r="r" b="b"/>
              <a:pathLst>
                <a:path w="1671" h="1097" extrusionOk="0">
                  <a:moveTo>
                    <a:pt x="11" y="1"/>
                  </a:moveTo>
                  <a:lnTo>
                    <a:pt x="11" y="1"/>
                  </a:lnTo>
                  <a:cubicBezTo>
                    <a:pt x="1" y="157"/>
                    <a:pt x="25" y="318"/>
                    <a:pt x="89" y="465"/>
                  </a:cubicBezTo>
                  <a:cubicBezTo>
                    <a:pt x="270" y="871"/>
                    <a:pt x="704" y="1096"/>
                    <a:pt x="1199" y="1096"/>
                  </a:cubicBezTo>
                  <a:cubicBezTo>
                    <a:pt x="1261" y="1096"/>
                    <a:pt x="1322" y="1093"/>
                    <a:pt x="1384" y="1086"/>
                  </a:cubicBezTo>
                  <a:cubicBezTo>
                    <a:pt x="1551" y="820"/>
                    <a:pt x="1656" y="526"/>
                    <a:pt x="1670" y="209"/>
                  </a:cubicBezTo>
                  <a:lnTo>
                    <a:pt x="1670" y="209"/>
                  </a:lnTo>
                  <a:cubicBezTo>
                    <a:pt x="1469" y="291"/>
                    <a:pt x="1253" y="335"/>
                    <a:pt x="1028" y="335"/>
                  </a:cubicBezTo>
                  <a:cubicBezTo>
                    <a:pt x="656" y="335"/>
                    <a:pt x="308" y="212"/>
                    <a:pt x="11" y="1"/>
                  </a:cubicBezTo>
                  <a:close/>
                </a:path>
              </a:pathLst>
            </a:custGeom>
            <a:solidFill>
              <a:srgbClr val="FFA376"/>
            </a:solidFill>
            <a:ln>
              <a:noFill/>
            </a:ln>
          </p:spPr>
          <p:txBody>
            <a:bodyPr spcFirstLastPara="1" wrap="square" lIns="121900" tIns="121900" rIns="121900" bIns="121900" anchor="ctr" anchorCtr="0">
              <a:noAutofit/>
            </a:bodyPr>
            <a:lstStyle/>
            <a:p>
              <a:endParaRPr sz="2400"/>
            </a:p>
          </p:txBody>
        </p:sp>
        <p:sp>
          <p:nvSpPr>
            <p:cNvPr id="503" name="Google Shape;257;p21"/>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21900" tIns="121900" rIns="121900" bIns="121900" anchor="ctr" anchorCtr="0">
              <a:noAutofit/>
            </a:bodyPr>
            <a:lstStyle/>
            <a:p>
              <a:endParaRPr sz="2400"/>
            </a:p>
          </p:txBody>
        </p:sp>
        <p:sp>
          <p:nvSpPr>
            <p:cNvPr id="504" name="Google Shape;258;p21"/>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05" name="Google Shape;259;p21"/>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21900" tIns="121900" rIns="121900" bIns="121900" anchor="ctr" anchorCtr="0">
              <a:noAutofit/>
            </a:bodyPr>
            <a:lstStyle/>
            <a:p>
              <a:endParaRPr sz="2400"/>
            </a:p>
          </p:txBody>
        </p:sp>
        <p:sp>
          <p:nvSpPr>
            <p:cNvPr id="506" name="Google Shape;260;p21"/>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507" name="Google Shape;261;p21"/>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121900" tIns="121900" rIns="121900" bIns="121900" anchor="ctr" anchorCtr="0">
              <a:noAutofit/>
            </a:bodyPr>
            <a:lstStyle/>
            <a:p>
              <a:endParaRPr sz="2400"/>
            </a:p>
          </p:txBody>
        </p:sp>
        <p:sp>
          <p:nvSpPr>
            <p:cNvPr id="508" name="Google Shape;262;p21"/>
            <p:cNvSpPr/>
            <p:nvPr/>
          </p:nvSpPr>
          <p:spPr>
            <a:xfrm flipH="1">
              <a:off x="6779627" y="2179833"/>
              <a:ext cx="293497" cy="260410"/>
            </a:xfrm>
            <a:custGeom>
              <a:avLst/>
              <a:gdLst/>
              <a:ahLst/>
              <a:cxnLst/>
              <a:rect l="l" t="t" r="r" b="b"/>
              <a:pathLst>
                <a:path w="5145" h="4565" extrusionOk="0">
                  <a:moveTo>
                    <a:pt x="2574" y="857"/>
                  </a:moveTo>
                  <a:cubicBezTo>
                    <a:pt x="2618" y="857"/>
                    <a:pt x="2649" y="867"/>
                    <a:pt x="2666" y="895"/>
                  </a:cubicBezTo>
                  <a:cubicBezTo>
                    <a:pt x="2789" y="1096"/>
                    <a:pt x="1953" y="1782"/>
                    <a:pt x="1550" y="1782"/>
                  </a:cubicBezTo>
                  <a:cubicBezTo>
                    <a:pt x="1482" y="1782"/>
                    <a:pt x="1427" y="1762"/>
                    <a:pt x="1393" y="1721"/>
                  </a:cubicBezTo>
                  <a:cubicBezTo>
                    <a:pt x="1250" y="1563"/>
                    <a:pt x="2243" y="857"/>
                    <a:pt x="2574" y="857"/>
                  </a:cubicBezTo>
                  <a:close/>
                  <a:moveTo>
                    <a:pt x="4097" y="632"/>
                  </a:moveTo>
                  <a:cubicBezTo>
                    <a:pt x="4138" y="632"/>
                    <a:pt x="4179" y="646"/>
                    <a:pt x="4219" y="676"/>
                  </a:cubicBezTo>
                  <a:cubicBezTo>
                    <a:pt x="4718" y="1027"/>
                    <a:pt x="4748" y="1690"/>
                    <a:pt x="4721" y="2247"/>
                  </a:cubicBezTo>
                  <a:cubicBezTo>
                    <a:pt x="4714" y="2400"/>
                    <a:pt x="4591" y="2475"/>
                    <a:pt x="4472" y="2475"/>
                  </a:cubicBezTo>
                  <a:cubicBezTo>
                    <a:pt x="4352" y="2475"/>
                    <a:pt x="4240" y="2400"/>
                    <a:pt x="4247" y="2247"/>
                  </a:cubicBezTo>
                  <a:cubicBezTo>
                    <a:pt x="4264" y="1902"/>
                    <a:pt x="4308" y="1318"/>
                    <a:pt x="3980" y="1086"/>
                  </a:cubicBezTo>
                  <a:cubicBezTo>
                    <a:pt x="3775" y="942"/>
                    <a:pt x="3902" y="632"/>
                    <a:pt x="4097" y="632"/>
                  </a:cubicBezTo>
                  <a:close/>
                  <a:moveTo>
                    <a:pt x="2888" y="1949"/>
                  </a:moveTo>
                  <a:cubicBezTo>
                    <a:pt x="3076" y="1949"/>
                    <a:pt x="3232" y="2182"/>
                    <a:pt x="3232" y="2469"/>
                  </a:cubicBezTo>
                  <a:cubicBezTo>
                    <a:pt x="3232" y="2751"/>
                    <a:pt x="3076" y="2984"/>
                    <a:pt x="2888" y="2984"/>
                  </a:cubicBezTo>
                  <a:cubicBezTo>
                    <a:pt x="2696" y="2984"/>
                    <a:pt x="2543" y="2751"/>
                    <a:pt x="2543" y="2469"/>
                  </a:cubicBezTo>
                  <a:cubicBezTo>
                    <a:pt x="2543" y="2182"/>
                    <a:pt x="2696" y="1949"/>
                    <a:pt x="2888" y="1949"/>
                  </a:cubicBezTo>
                  <a:close/>
                  <a:moveTo>
                    <a:pt x="4527" y="2656"/>
                  </a:moveTo>
                  <a:cubicBezTo>
                    <a:pt x="4834" y="2656"/>
                    <a:pt x="4830" y="3131"/>
                    <a:pt x="4527" y="3131"/>
                  </a:cubicBezTo>
                  <a:cubicBezTo>
                    <a:pt x="4219" y="3131"/>
                    <a:pt x="4219" y="2656"/>
                    <a:pt x="4527" y="2656"/>
                  </a:cubicBezTo>
                  <a:close/>
                  <a:moveTo>
                    <a:pt x="2909" y="0"/>
                  </a:moveTo>
                  <a:cubicBezTo>
                    <a:pt x="2792" y="0"/>
                    <a:pt x="2669" y="3"/>
                    <a:pt x="2543" y="11"/>
                  </a:cubicBezTo>
                  <a:cubicBezTo>
                    <a:pt x="2294" y="27"/>
                    <a:pt x="2055" y="62"/>
                    <a:pt x="1830" y="120"/>
                  </a:cubicBezTo>
                  <a:cubicBezTo>
                    <a:pt x="1327" y="1018"/>
                    <a:pt x="710" y="1998"/>
                    <a:pt x="0" y="2878"/>
                  </a:cubicBezTo>
                  <a:cubicBezTo>
                    <a:pt x="75" y="3240"/>
                    <a:pt x="229" y="3575"/>
                    <a:pt x="437" y="3861"/>
                  </a:cubicBezTo>
                  <a:cubicBezTo>
                    <a:pt x="765" y="3438"/>
                    <a:pt x="1352" y="3154"/>
                    <a:pt x="2021" y="3154"/>
                  </a:cubicBezTo>
                  <a:cubicBezTo>
                    <a:pt x="3018" y="3154"/>
                    <a:pt x="3830" y="3779"/>
                    <a:pt x="3878" y="4564"/>
                  </a:cubicBezTo>
                  <a:cubicBezTo>
                    <a:pt x="4168" y="4394"/>
                    <a:pt x="4420" y="4164"/>
                    <a:pt x="4622" y="3895"/>
                  </a:cubicBezTo>
                  <a:cubicBezTo>
                    <a:pt x="4199" y="3701"/>
                    <a:pt x="4059" y="3329"/>
                    <a:pt x="4059" y="3321"/>
                  </a:cubicBezTo>
                  <a:cubicBezTo>
                    <a:pt x="4042" y="3280"/>
                    <a:pt x="4065" y="3236"/>
                    <a:pt x="4106" y="3222"/>
                  </a:cubicBezTo>
                  <a:cubicBezTo>
                    <a:pt x="4113" y="3219"/>
                    <a:pt x="4124" y="3216"/>
                    <a:pt x="4133" y="3216"/>
                  </a:cubicBezTo>
                  <a:cubicBezTo>
                    <a:pt x="4165" y="3216"/>
                    <a:pt x="4195" y="3236"/>
                    <a:pt x="4206" y="3271"/>
                  </a:cubicBezTo>
                  <a:cubicBezTo>
                    <a:pt x="4215" y="3291"/>
                    <a:pt x="4335" y="3608"/>
                    <a:pt x="4714" y="3769"/>
                  </a:cubicBezTo>
                  <a:cubicBezTo>
                    <a:pt x="4984" y="3356"/>
                    <a:pt x="5144" y="2864"/>
                    <a:pt x="5144" y="2335"/>
                  </a:cubicBezTo>
                  <a:cubicBezTo>
                    <a:pt x="5144" y="980"/>
                    <a:pt x="4803" y="0"/>
                    <a:pt x="2909" y="0"/>
                  </a:cubicBezTo>
                  <a:close/>
                </a:path>
              </a:pathLst>
            </a:custGeom>
            <a:solidFill>
              <a:srgbClr val="D1B396"/>
            </a:solidFill>
            <a:ln>
              <a:noFill/>
            </a:ln>
          </p:spPr>
          <p:txBody>
            <a:bodyPr spcFirstLastPara="1" wrap="square" lIns="121900" tIns="121900" rIns="121900" bIns="121900" anchor="ctr" anchorCtr="0">
              <a:noAutofit/>
            </a:bodyPr>
            <a:lstStyle/>
            <a:p>
              <a:endParaRPr sz="2400"/>
            </a:p>
          </p:txBody>
        </p:sp>
        <p:sp>
          <p:nvSpPr>
            <p:cNvPr id="509" name="Google Shape;263;p21"/>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510" name="Google Shape;264;p21"/>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121900" tIns="121900" rIns="121900" bIns="121900" anchor="ctr" anchorCtr="0">
              <a:noAutofit/>
            </a:bodyPr>
            <a:lstStyle/>
            <a:p>
              <a:endParaRPr sz="2400"/>
            </a:p>
          </p:txBody>
        </p:sp>
        <p:sp>
          <p:nvSpPr>
            <p:cNvPr id="511" name="Google Shape;265;p21"/>
            <p:cNvSpPr/>
            <p:nvPr/>
          </p:nvSpPr>
          <p:spPr>
            <a:xfrm flipH="1">
              <a:off x="6851903" y="2359756"/>
              <a:ext cx="196349" cy="101711"/>
            </a:xfrm>
            <a:custGeom>
              <a:avLst/>
              <a:gdLst/>
              <a:ahLst/>
              <a:cxnLst/>
              <a:rect l="l" t="t" r="r" b="b"/>
              <a:pathLst>
                <a:path w="3442" h="1783" extrusionOk="0">
                  <a:moveTo>
                    <a:pt x="1585" y="0"/>
                  </a:moveTo>
                  <a:cubicBezTo>
                    <a:pt x="916" y="0"/>
                    <a:pt x="329" y="284"/>
                    <a:pt x="1" y="707"/>
                  </a:cubicBezTo>
                  <a:cubicBezTo>
                    <a:pt x="475" y="1359"/>
                    <a:pt x="1240" y="1782"/>
                    <a:pt x="2107" y="1782"/>
                  </a:cubicBezTo>
                  <a:cubicBezTo>
                    <a:pt x="2596" y="1782"/>
                    <a:pt x="3053" y="1645"/>
                    <a:pt x="3442" y="1410"/>
                  </a:cubicBezTo>
                  <a:cubicBezTo>
                    <a:pt x="3394" y="625"/>
                    <a:pt x="2582" y="0"/>
                    <a:pt x="1585" y="0"/>
                  </a:cubicBezTo>
                  <a:close/>
                </a:path>
              </a:pathLst>
            </a:custGeom>
            <a:solidFill>
              <a:srgbClr val="D1A376"/>
            </a:solidFill>
            <a:ln>
              <a:noFill/>
            </a:ln>
          </p:spPr>
          <p:txBody>
            <a:bodyPr spcFirstLastPara="1" wrap="square" lIns="121900" tIns="121900" rIns="121900" bIns="121900" anchor="ctr" anchorCtr="0">
              <a:noAutofit/>
            </a:bodyPr>
            <a:lstStyle/>
            <a:p>
              <a:endParaRPr sz="2400"/>
            </a:p>
          </p:txBody>
        </p:sp>
        <p:sp>
          <p:nvSpPr>
            <p:cNvPr id="512" name="Google Shape;266;p21"/>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121900" tIns="121900" rIns="121900" bIns="121900" anchor="ctr" anchorCtr="0">
              <a:noAutofit/>
            </a:bodyPr>
            <a:lstStyle/>
            <a:p>
              <a:endParaRPr sz="2400"/>
            </a:p>
          </p:txBody>
        </p:sp>
        <p:sp>
          <p:nvSpPr>
            <p:cNvPr id="513" name="Google Shape;267;p21"/>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121900" tIns="121900" rIns="121900" bIns="121900" anchor="ctr" anchorCtr="0">
              <a:noAutofit/>
            </a:bodyPr>
            <a:lstStyle/>
            <a:p>
              <a:endParaRPr sz="2400"/>
            </a:p>
          </p:txBody>
        </p:sp>
        <p:sp>
          <p:nvSpPr>
            <p:cNvPr id="514" name="Google Shape;268;p21"/>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121900" tIns="121900" rIns="121900" bIns="121900" anchor="ctr" anchorCtr="0">
              <a:noAutofit/>
            </a:bodyPr>
            <a:lstStyle/>
            <a:p>
              <a:endParaRPr sz="2400"/>
            </a:p>
          </p:txBody>
        </p:sp>
        <p:sp>
          <p:nvSpPr>
            <p:cNvPr id="515" name="Google Shape;269;p21"/>
            <p:cNvSpPr/>
            <p:nvPr/>
          </p:nvSpPr>
          <p:spPr>
            <a:xfrm flipH="1">
              <a:off x="6528223" y="2152964"/>
              <a:ext cx="93154" cy="247518"/>
            </a:xfrm>
            <a:custGeom>
              <a:avLst/>
              <a:gdLst/>
              <a:ahLst/>
              <a:cxnLst/>
              <a:rect l="l" t="t" r="r" b="b"/>
              <a:pathLst>
                <a:path w="1633" h="4339" extrusionOk="0">
                  <a:moveTo>
                    <a:pt x="212" y="0"/>
                  </a:moveTo>
                  <a:lnTo>
                    <a:pt x="212" y="0"/>
                  </a:lnTo>
                  <a:cubicBezTo>
                    <a:pt x="263" y="669"/>
                    <a:pt x="202" y="1379"/>
                    <a:pt x="79" y="2079"/>
                  </a:cubicBezTo>
                  <a:lnTo>
                    <a:pt x="786" y="1475"/>
                  </a:lnTo>
                  <a:cubicBezTo>
                    <a:pt x="741" y="1290"/>
                    <a:pt x="656" y="1113"/>
                    <a:pt x="536" y="956"/>
                  </a:cubicBezTo>
                  <a:cubicBezTo>
                    <a:pt x="403" y="782"/>
                    <a:pt x="571" y="614"/>
                    <a:pt x="745" y="614"/>
                  </a:cubicBezTo>
                  <a:cubicBezTo>
                    <a:pt x="816" y="614"/>
                    <a:pt x="892" y="646"/>
                    <a:pt x="946" y="717"/>
                  </a:cubicBezTo>
                  <a:cubicBezTo>
                    <a:pt x="1045" y="846"/>
                    <a:pt x="1124" y="990"/>
                    <a:pt x="1178" y="1137"/>
                  </a:cubicBezTo>
                  <a:lnTo>
                    <a:pt x="1434" y="922"/>
                  </a:lnTo>
                  <a:cubicBezTo>
                    <a:pt x="1445" y="908"/>
                    <a:pt x="1462" y="905"/>
                    <a:pt x="1475" y="901"/>
                  </a:cubicBezTo>
                  <a:cubicBezTo>
                    <a:pt x="1298" y="400"/>
                    <a:pt x="929" y="68"/>
                    <a:pt x="212" y="0"/>
                  </a:cubicBezTo>
                  <a:close/>
                  <a:moveTo>
                    <a:pt x="697" y="2844"/>
                  </a:moveTo>
                  <a:cubicBezTo>
                    <a:pt x="1004" y="2844"/>
                    <a:pt x="1004" y="3318"/>
                    <a:pt x="697" y="3318"/>
                  </a:cubicBezTo>
                  <a:cubicBezTo>
                    <a:pt x="393" y="3318"/>
                    <a:pt x="393" y="2844"/>
                    <a:pt x="697" y="2844"/>
                  </a:cubicBezTo>
                  <a:close/>
                  <a:moveTo>
                    <a:pt x="1523" y="1051"/>
                  </a:moveTo>
                  <a:lnTo>
                    <a:pt x="1232" y="1301"/>
                  </a:lnTo>
                  <a:cubicBezTo>
                    <a:pt x="1339" y="1697"/>
                    <a:pt x="1301" y="2120"/>
                    <a:pt x="1130" y="2513"/>
                  </a:cubicBezTo>
                  <a:cubicBezTo>
                    <a:pt x="1089" y="2601"/>
                    <a:pt x="1024" y="2636"/>
                    <a:pt x="956" y="2636"/>
                  </a:cubicBezTo>
                  <a:cubicBezTo>
                    <a:pt x="802" y="2636"/>
                    <a:pt x="635" y="2461"/>
                    <a:pt x="720" y="2274"/>
                  </a:cubicBezTo>
                  <a:cubicBezTo>
                    <a:pt x="806" y="2069"/>
                    <a:pt x="837" y="1861"/>
                    <a:pt x="816" y="1656"/>
                  </a:cubicBezTo>
                  <a:lnTo>
                    <a:pt x="816" y="1656"/>
                  </a:lnTo>
                  <a:lnTo>
                    <a:pt x="35" y="2328"/>
                  </a:lnTo>
                  <a:cubicBezTo>
                    <a:pt x="24" y="2379"/>
                    <a:pt x="11" y="2434"/>
                    <a:pt x="0" y="2485"/>
                  </a:cubicBezTo>
                  <a:cubicBezTo>
                    <a:pt x="24" y="2584"/>
                    <a:pt x="49" y="2686"/>
                    <a:pt x="76" y="2789"/>
                  </a:cubicBezTo>
                  <a:cubicBezTo>
                    <a:pt x="147" y="3090"/>
                    <a:pt x="222" y="3414"/>
                    <a:pt x="267" y="3751"/>
                  </a:cubicBezTo>
                  <a:lnTo>
                    <a:pt x="267" y="3759"/>
                  </a:lnTo>
                  <a:lnTo>
                    <a:pt x="267" y="3762"/>
                  </a:lnTo>
                  <a:lnTo>
                    <a:pt x="267" y="3765"/>
                  </a:lnTo>
                  <a:lnTo>
                    <a:pt x="267" y="3769"/>
                  </a:lnTo>
                  <a:lnTo>
                    <a:pt x="267" y="3775"/>
                  </a:lnTo>
                  <a:cubicBezTo>
                    <a:pt x="267" y="3779"/>
                    <a:pt x="267" y="3779"/>
                    <a:pt x="270" y="3779"/>
                  </a:cubicBezTo>
                  <a:lnTo>
                    <a:pt x="270" y="3783"/>
                  </a:lnTo>
                  <a:lnTo>
                    <a:pt x="270" y="3786"/>
                  </a:lnTo>
                  <a:lnTo>
                    <a:pt x="270" y="3789"/>
                  </a:lnTo>
                  <a:lnTo>
                    <a:pt x="270" y="3792"/>
                  </a:lnTo>
                  <a:lnTo>
                    <a:pt x="270" y="3796"/>
                  </a:lnTo>
                  <a:lnTo>
                    <a:pt x="270" y="3803"/>
                  </a:lnTo>
                  <a:lnTo>
                    <a:pt x="270" y="3806"/>
                  </a:lnTo>
                  <a:lnTo>
                    <a:pt x="270" y="3810"/>
                  </a:lnTo>
                  <a:cubicBezTo>
                    <a:pt x="274" y="3810"/>
                    <a:pt x="274" y="3813"/>
                    <a:pt x="274" y="3813"/>
                  </a:cubicBezTo>
                  <a:lnTo>
                    <a:pt x="274" y="3816"/>
                  </a:lnTo>
                  <a:lnTo>
                    <a:pt x="274" y="3820"/>
                  </a:lnTo>
                  <a:lnTo>
                    <a:pt x="274" y="3827"/>
                  </a:lnTo>
                  <a:lnTo>
                    <a:pt x="274" y="3833"/>
                  </a:lnTo>
                  <a:cubicBezTo>
                    <a:pt x="290" y="3977"/>
                    <a:pt x="298" y="4123"/>
                    <a:pt x="298" y="4274"/>
                  </a:cubicBezTo>
                  <a:lnTo>
                    <a:pt x="298" y="4281"/>
                  </a:lnTo>
                  <a:lnTo>
                    <a:pt x="298" y="4284"/>
                  </a:lnTo>
                  <a:cubicBezTo>
                    <a:pt x="298" y="4301"/>
                    <a:pt x="298" y="4322"/>
                    <a:pt x="294" y="4339"/>
                  </a:cubicBezTo>
                  <a:cubicBezTo>
                    <a:pt x="1073" y="4021"/>
                    <a:pt x="1632" y="3140"/>
                    <a:pt x="1632" y="2106"/>
                  </a:cubicBezTo>
                  <a:cubicBezTo>
                    <a:pt x="1632" y="1714"/>
                    <a:pt x="1605" y="1355"/>
                    <a:pt x="1523" y="1051"/>
                  </a:cubicBezTo>
                  <a:close/>
                </a:path>
              </a:pathLst>
            </a:custGeom>
            <a:solidFill>
              <a:srgbClr val="D1DBDF"/>
            </a:solidFill>
            <a:ln>
              <a:noFill/>
            </a:ln>
          </p:spPr>
          <p:txBody>
            <a:bodyPr spcFirstLastPara="1" wrap="square" lIns="121900" tIns="121900" rIns="121900" bIns="121900" anchor="ctr" anchorCtr="0">
              <a:noAutofit/>
            </a:bodyPr>
            <a:lstStyle/>
            <a:p>
              <a:endParaRPr sz="2400"/>
            </a:p>
          </p:txBody>
        </p:sp>
        <p:sp>
          <p:nvSpPr>
            <p:cNvPr id="516" name="Google Shape;270;p21"/>
            <p:cNvSpPr/>
            <p:nvPr/>
          </p:nvSpPr>
          <p:spPr>
            <a:xfrm flipH="1">
              <a:off x="6534441" y="2204363"/>
              <a:ext cx="84997" cy="81460"/>
            </a:xfrm>
            <a:custGeom>
              <a:avLst/>
              <a:gdLst/>
              <a:ahLst/>
              <a:cxnLst/>
              <a:rect l="l" t="t" r="r" b="b"/>
              <a:pathLst>
                <a:path w="1490" h="1428" extrusionOk="0">
                  <a:moveTo>
                    <a:pt x="1441" y="0"/>
                  </a:moveTo>
                  <a:cubicBezTo>
                    <a:pt x="1428" y="4"/>
                    <a:pt x="1411" y="7"/>
                    <a:pt x="1400" y="21"/>
                  </a:cubicBezTo>
                  <a:lnTo>
                    <a:pt x="1144" y="236"/>
                  </a:lnTo>
                  <a:cubicBezTo>
                    <a:pt x="1165" y="290"/>
                    <a:pt x="1185" y="345"/>
                    <a:pt x="1198" y="400"/>
                  </a:cubicBezTo>
                  <a:lnTo>
                    <a:pt x="1489" y="150"/>
                  </a:lnTo>
                  <a:cubicBezTo>
                    <a:pt x="1475" y="99"/>
                    <a:pt x="1458" y="48"/>
                    <a:pt x="1441" y="0"/>
                  </a:cubicBezTo>
                  <a:close/>
                  <a:moveTo>
                    <a:pt x="752" y="574"/>
                  </a:moveTo>
                  <a:lnTo>
                    <a:pt x="45" y="1178"/>
                  </a:lnTo>
                  <a:cubicBezTo>
                    <a:pt x="31" y="1260"/>
                    <a:pt x="15" y="1345"/>
                    <a:pt x="1" y="1427"/>
                  </a:cubicBezTo>
                  <a:lnTo>
                    <a:pt x="782" y="755"/>
                  </a:lnTo>
                  <a:cubicBezTo>
                    <a:pt x="779" y="693"/>
                    <a:pt x="765" y="632"/>
                    <a:pt x="752" y="574"/>
                  </a:cubicBezTo>
                  <a:close/>
                </a:path>
              </a:pathLst>
            </a:custGeom>
            <a:solidFill>
              <a:srgbClr val="152833"/>
            </a:solidFill>
            <a:ln>
              <a:noFill/>
            </a:ln>
          </p:spPr>
          <p:txBody>
            <a:bodyPr spcFirstLastPara="1" wrap="square" lIns="121900" tIns="121900" rIns="121900" bIns="121900" anchor="ctr" anchorCtr="0">
              <a:noAutofit/>
            </a:bodyPr>
            <a:lstStyle/>
            <a:p>
              <a:endParaRPr sz="2400"/>
            </a:p>
          </p:txBody>
        </p:sp>
        <p:sp>
          <p:nvSpPr>
            <p:cNvPr id="517" name="Google Shape;271;p21"/>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121900" tIns="121900" rIns="121900" bIns="121900" anchor="ctr" anchorCtr="0">
              <a:noAutofit/>
            </a:bodyPr>
            <a:lstStyle/>
            <a:p>
              <a:endParaRPr sz="2400"/>
            </a:p>
          </p:txBody>
        </p:sp>
        <p:sp>
          <p:nvSpPr>
            <p:cNvPr id="518" name="Google Shape;272;p21"/>
            <p:cNvSpPr/>
            <p:nvPr/>
          </p:nvSpPr>
          <p:spPr>
            <a:xfrm flipH="1">
              <a:off x="6622519" y="2152394"/>
              <a:ext cx="20080" cy="92527"/>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519" name="Google Shape;273;p21"/>
            <p:cNvSpPr/>
            <p:nvPr/>
          </p:nvSpPr>
          <p:spPr>
            <a:xfrm flipH="1">
              <a:off x="6617044" y="2152964"/>
              <a:ext cx="137136" cy="235653"/>
            </a:xfrm>
            <a:custGeom>
              <a:avLst/>
              <a:gdLst/>
              <a:ahLst/>
              <a:cxnLst/>
              <a:rect l="l" t="t" r="r" b="b"/>
              <a:pathLst>
                <a:path w="2404" h="4131" extrusionOk="0">
                  <a:moveTo>
                    <a:pt x="1652" y="1000"/>
                  </a:moveTo>
                  <a:cubicBezTo>
                    <a:pt x="1878" y="1000"/>
                    <a:pt x="2257" y="1229"/>
                    <a:pt x="2131" y="1390"/>
                  </a:cubicBezTo>
                  <a:cubicBezTo>
                    <a:pt x="2117" y="1407"/>
                    <a:pt x="2083" y="1413"/>
                    <a:pt x="2038" y="1413"/>
                  </a:cubicBezTo>
                  <a:cubicBezTo>
                    <a:pt x="1847" y="1413"/>
                    <a:pt x="1444" y="1256"/>
                    <a:pt x="1509" y="1076"/>
                  </a:cubicBezTo>
                  <a:cubicBezTo>
                    <a:pt x="1530" y="1021"/>
                    <a:pt x="1584" y="1000"/>
                    <a:pt x="1652" y="1000"/>
                  </a:cubicBezTo>
                  <a:close/>
                  <a:moveTo>
                    <a:pt x="1670" y="2014"/>
                  </a:moveTo>
                  <a:cubicBezTo>
                    <a:pt x="1799" y="2014"/>
                    <a:pt x="1906" y="2195"/>
                    <a:pt x="1906" y="2420"/>
                  </a:cubicBezTo>
                  <a:cubicBezTo>
                    <a:pt x="1906" y="2649"/>
                    <a:pt x="1799" y="2830"/>
                    <a:pt x="1670" y="2830"/>
                  </a:cubicBezTo>
                  <a:cubicBezTo>
                    <a:pt x="1540" y="2830"/>
                    <a:pt x="1434" y="2649"/>
                    <a:pt x="1434" y="2420"/>
                  </a:cubicBezTo>
                  <a:cubicBezTo>
                    <a:pt x="1434" y="2195"/>
                    <a:pt x="1540" y="2014"/>
                    <a:pt x="1670" y="2014"/>
                  </a:cubicBezTo>
                  <a:close/>
                  <a:moveTo>
                    <a:pt x="1956" y="0"/>
                  </a:moveTo>
                  <a:cubicBezTo>
                    <a:pt x="877" y="85"/>
                    <a:pt x="1" y="813"/>
                    <a:pt x="1" y="2106"/>
                  </a:cubicBezTo>
                  <a:cubicBezTo>
                    <a:pt x="1" y="2967"/>
                    <a:pt x="386" y="3718"/>
                    <a:pt x="963" y="4131"/>
                  </a:cubicBezTo>
                  <a:cubicBezTo>
                    <a:pt x="997" y="3656"/>
                    <a:pt x="1356" y="3175"/>
                    <a:pt x="1912" y="2929"/>
                  </a:cubicBezTo>
                  <a:cubicBezTo>
                    <a:pt x="2076" y="2858"/>
                    <a:pt x="2240" y="2813"/>
                    <a:pt x="2404" y="2789"/>
                  </a:cubicBezTo>
                  <a:cubicBezTo>
                    <a:pt x="2377" y="2686"/>
                    <a:pt x="2352" y="2584"/>
                    <a:pt x="2328" y="2485"/>
                  </a:cubicBezTo>
                  <a:cubicBezTo>
                    <a:pt x="2254" y="2161"/>
                    <a:pt x="2202" y="1867"/>
                    <a:pt x="2226" y="1612"/>
                  </a:cubicBezTo>
                  <a:cubicBezTo>
                    <a:pt x="2267" y="1181"/>
                    <a:pt x="2216" y="594"/>
                    <a:pt x="1956" y="0"/>
                  </a:cubicBezTo>
                  <a:close/>
                </a:path>
              </a:pathLst>
            </a:custGeom>
            <a:solidFill>
              <a:srgbClr val="D1B396"/>
            </a:solidFill>
            <a:ln>
              <a:noFill/>
            </a:ln>
          </p:spPr>
          <p:txBody>
            <a:bodyPr spcFirstLastPara="1" wrap="square" lIns="121900" tIns="121900" rIns="121900" bIns="121900" anchor="ctr" anchorCtr="0">
              <a:noAutofit/>
            </a:bodyPr>
            <a:lstStyle/>
            <a:p>
              <a:endParaRPr sz="2400"/>
            </a:p>
          </p:txBody>
        </p:sp>
        <p:sp>
          <p:nvSpPr>
            <p:cNvPr id="520" name="Google Shape;274;p21"/>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121900" tIns="121900" rIns="121900" bIns="121900" anchor="ctr" anchorCtr="0">
              <a:noAutofit/>
            </a:bodyPr>
            <a:lstStyle/>
            <a:p>
              <a:endParaRPr sz="2400"/>
            </a:p>
          </p:txBody>
        </p:sp>
        <p:sp>
          <p:nvSpPr>
            <p:cNvPr id="521" name="Google Shape;275;p21"/>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121900" tIns="121900" rIns="121900" bIns="121900" anchor="ctr" anchorCtr="0">
              <a:noAutofit/>
            </a:bodyPr>
            <a:lstStyle/>
            <a:p>
              <a:endParaRPr sz="2400"/>
            </a:p>
          </p:txBody>
        </p:sp>
        <p:sp>
          <p:nvSpPr>
            <p:cNvPr id="522" name="Google Shape;276;p21"/>
            <p:cNvSpPr/>
            <p:nvPr/>
          </p:nvSpPr>
          <p:spPr>
            <a:xfrm flipH="1">
              <a:off x="6604379" y="2312008"/>
              <a:ext cx="94866" cy="95722"/>
            </a:xfrm>
            <a:custGeom>
              <a:avLst/>
              <a:gdLst/>
              <a:ahLst/>
              <a:cxnLst/>
              <a:rect l="l" t="t" r="r" b="b"/>
              <a:pathLst>
                <a:path w="1663" h="1678" extrusionOk="0">
                  <a:moveTo>
                    <a:pt x="1441" y="1"/>
                  </a:moveTo>
                  <a:cubicBezTo>
                    <a:pt x="1277" y="25"/>
                    <a:pt x="1113" y="70"/>
                    <a:pt x="949" y="141"/>
                  </a:cubicBezTo>
                  <a:cubicBezTo>
                    <a:pt x="393" y="387"/>
                    <a:pt x="34" y="868"/>
                    <a:pt x="0" y="1343"/>
                  </a:cubicBezTo>
                  <a:cubicBezTo>
                    <a:pt x="297" y="1554"/>
                    <a:pt x="645" y="1677"/>
                    <a:pt x="1017" y="1677"/>
                  </a:cubicBezTo>
                  <a:cubicBezTo>
                    <a:pt x="1242" y="1677"/>
                    <a:pt x="1458" y="1633"/>
                    <a:pt x="1659" y="1551"/>
                  </a:cubicBezTo>
                  <a:cubicBezTo>
                    <a:pt x="1663" y="1534"/>
                    <a:pt x="1663" y="1513"/>
                    <a:pt x="1663" y="1496"/>
                  </a:cubicBezTo>
                  <a:lnTo>
                    <a:pt x="1663" y="1493"/>
                  </a:lnTo>
                  <a:lnTo>
                    <a:pt x="1663" y="1486"/>
                  </a:lnTo>
                  <a:cubicBezTo>
                    <a:pt x="1663" y="1335"/>
                    <a:pt x="1655" y="1189"/>
                    <a:pt x="1639" y="1045"/>
                  </a:cubicBezTo>
                  <a:lnTo>
                    <a:pt x="1639" y="1039"/>
                  </a:lnTo>
                  <a:lnTo>
                    <a:pt x="1639" y="1032"/>
                  </a:lnTo>
                  <a:lnTo>
                    <a:pt x="1639" y="1028"/>
                  </a:lnTo>
                  <a:lnTo>
                    <a:pt x="1639" y="1025"/>
                  </a:lnTo>
                  <a:cubicBezTo>
                    <a:pt x="1639" y="1025"/>
                    <a:pt x="1639" y="1022"/>
                    <a:pt x="1635" y="1022"/>
                  </a:cubicBezTo>
                  <a:lnTo>
                    <a:pt x="1635" y="1018"/>
                  </a:lnTo>
                  <a:lnTo>
                    <a:pt x="1635" y="1015"/>
                  </a:lnTo>
                  <a:lnTo>
                    <a:pt x="1635" y="1008"/>
                  </a:lnTo>
                  <a:lnTo>
                    <a:pt x="1635" y="1004"/>
                  </a:lnTo>
                  <a:lnTo>
                    <a:pt x="1635" y="1001"/>
                  </a:lnTo>
                  <a:lnTo>
                    <a:pt x="1635" y="998"/>
                  </a:lnTo>
                  <a:lnTo>
                    <a:pt x="1635" y="995"/>
                  </a:lnTo>
                  <a:lnTo>
                    <a:pt x="1635" y="991"/>
                  </a:lnTo>
                  <a:cubicBezTo>
                    <a:pt x="1632" y="991"/>
                    <a:pt x="1632" y="991"/>
                    <a:pt x="1632" y="987"/>
                  </a:cubicBezTo>
                  <a:lnTo>
                    <a:pt x="1632" y="981"/>
                  </a:lnTo>
                  <a:lnTo>
                    <a:pt x="1632" y="977"/>
                  </a:lnTo>
                  <a:lnTo>
                    <a:pt x="1632" y="974"/>
                  </a:lnTo>
                  <a:lnTo>
                    <a:pt x="1632" y="971"/>
                  </a:lnTo>
                  <a:lnTo>
                    <a:pt x="1632" y="963"/>
                  </a:lnTo>
                  <a:cubicBezTo>
                    <a:pt x="1587" y="626"/>
                    <a:pt x="1512" y="302"/>
                    <a:pt x="1441" y="1"/>
                  </a:cubicBezTo>
                  <a:close/>
                </a:path>
              </a:pathLst>
            </a:custGeom>
            <a:solidFill>
              <a:srgbClr val="D1A376"/>
            </a:solidFill>
            <a:ln>
              <a:noFill/>
            </a:ln>
          </p:spPr>
          <p:txBody>
            <a:bodyPr spcFirstLastPara="1" wrap="square" lIns="121900" tIns="121900" rIns="121900" bIns="121900" anchor="ctr" anchorCtr="0">
              <a:noAutofit/>
            </a:bodyPr>
            <a:lstStyle/>
            <a:p>
              <a:endParaRPr sz="2400"/>
            </a:p>
          </p:txBody>
        </p:sp>
        <p:sp>
          <p:nvSpPr>
            <p:cNvPr id="523" name="Google Shape;277;p21"/>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121900" tIns="121900" rIns="121900" bIns="121900" anchor="ctr" anchorCtr="0">
              <a:noAutofit/>
            </a:bodyPr>
            <a:lstStyle/>
            <a:p>
              <a:endParaRPr sz="2400"/>
            </a:p>
          </p:txBody>
        </p:sp>
        <p:sp>
          <p:nvSpPr>
            <p:cNvPr id="524" name="Google Shape;278;p21"/>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121900" tIns="121900" rIns="121900" bIns="121900" anchor="ctr" anchorCtr="0">
              <a:noAutofit/>
            </a:bodyPr>
            <a:lstStyle/>
            <a:p>
              <a:endParaRPr sz="2400"/>
            </a:p>
          </p:txBody>
        </p:sp>
        <p:sp>
          <p:nvSpPr>
            <p:cNvPr id="525" name="Google Shape;279;p21"/>
            <p:cNvSpPr/>
            <p:nvPr/>
          </p:nvSpPr>
          <p:spPr>
            <a:xfrm flipH="1">
              <a:off x="6544994" y="2187991"/>
              <a:ext cx="53394" cy="115345"/>
            </a:xfrm>
            <a:custGeom>
              <a:avLst/>
              <a:gdLst/>
              <a:ahLst/>
              <a:cxnLst/>
              <a:rect l="l" t="t" r="r" b="b"/>
              <a:pathLst>
                <a:path w="936" h="2022" extrusionOk="0">
                  <a:moveTo>
                    <a:pt x="342" y="0"/>
                  </a:moveTo>
                  <a:cubicBezTo>
                    <a:pt x="168" y="0"/>
                    <a:pt x="0" y="168"/>
                    <a:pt x="133" y="342"/>
                  </a:cubicBezTo>
                  <a:cubicBezTo>
                    <a:pt x="253" y="499"/>
                    <a:pt x="338" y="676"/>
                    <a:pt x="383" y="861"/>
                  </a:cubicBezTo>
                  <a:lnTo>
                    <a:pt x="775" y="523"/>
                  </a:lnTo>
                  <a:cubicBezTo>
                    <a:pt x="721" y="376"/>
                    <a:pt x="642" y="232"/>
                    <a:pt x="543" y="103"/>
                  </a:cubicBezTo>
                  <a:cubicBezTo>
                    <a:pt x="489" y="32"/>
                    <a:pt x="413" y="0"/>
                    <a:pt x="342" y="0"/>
                  </a:cubicBezTo>
                  <a:close/>
                  <a:moveTo>
                    <a:pt x="829" y="687"/>
                  </a:moveTo>
                  <a:lnTo>
                    <a:pt x="413" y="1042"/>
                  </a:lnTo>
                  <a:cubicBezTo>
                    <a:pt x="434" y="1247"/>
                    <a:pt x="403" y="1455"/>
                    <a:pt x="317" y="1660"/>
                  </a:cubicBezTo>
                  <a:cubicBezTo>
                    <a:pt x="232" y="1847"/>
                    <a:pt x="399" y="2022"/>
                    <a:pt x="553" y="2022"/>
                  </a:cubicBezTo>
                  <a:cubicBezTo>
                    <a:pt x="621" y="2022"/>
                    <a:pt x="686" y="1987"/>
                    <a:pt x="727" y="1899"/>
                  </a:cubicBezTo>
                  <a:cubicBezTo>
                    <a:pt x="898" y="1506"/>
                    <a:pt x="936" y="1083"/>
                    <a:pt x="829" y="687"/>
                  </a:cubicBezTo>
                  <a:close/>
                </a:path>
              </a:pathLst>
            </a:custGeom>
            <a:solidFill>
              <a:srgbClr val="ECF0F1"/>
            </a:solidFill>
            <a:ln>
              <a:noFill/>
            </a:ln>
          </p:spPr>
          <p:txBody>
            <a:bodyPr spcFirstLastPara="1" wrap="square" lIns="121900" tIns="121900" rIns="121900" bIns="121900" anchor="ctr" anchorCtr="0">
              <a:noAutofit/>
            </a:bodyPr>
            <a:lstStyle/>
            <a:p>
              <a:endParaRPr sz="2400"/>
            </a:p>
          </p:txBody>
        </p:sp>
        <p:sp>
          <p:nvSpPr>
            <p:cNvPr id="526" name="Google Shape;280;p21"/>
            <p:cNvSpPr/>
            <p:nvPr/>
          </p:nvSpPr>
          <p:spPr>
            <a:xfrm flipH="1">
              <a:off x="6551040" y="2217826"/>
              <a:ext cx="25556" cy="29606"/>
            </a:xfrm>
            <a:custGeom>
              <a:avLst/>
              <a:gdLst/>
              <a:ahLst/>
              <a:cxnLst/>
              <a:rect l="l" t="t" r="r" b="b"/>
              <a:pathLst>
                <a:path w="448" h="519" extrusionOk="0">
                  <a:moveTo>
                    <a:pt x="393" y="0"/>
                  </a:moveTo>
                  <a:lnTo>
                    <a:pt x="1" y="338"/>
                  </a:lnTo>
                  <a:cubicBezTo>
                    <a:pt x="14" y="396"/>
                    <a:pt x="28" y="457"/>
                    <a:pt x="31" y="519"/>
                  </a:cubicBezTo>
                  <a:lnTo>
                    <a:pt x="447" y="164"/>
                  </a:lnTo>
                  <a:cubicBezTo>
                    <a:pt x="434" y="109"/>
                    <a:pt x="414" y="54"/>
                    <a:pt x="393" y="0"/>
                  </a:cubicBezTo>
                  <a:close/>
                </a:path>
              </a:pathLst>
            </a:custGeom>
            <a:solidFill>
              <a:srgbClr val="9AA2A7"/>
            </a:solidFill>
            <a:ln>
              <a:noFill/>
            </a:ln>
          </p:spPr>
          <p:txBody>
            <a:bodyPr spcFirstLastPara="1" wrap="square" lIns="121900" tIns="121900" rIns="121900" bIns="121900" anchor="ctr" anchorCtr="0">
              <a:noAutofit/>
            </a:bodyPr>
            <a:lstStyle/>
            <a:p>
              <a:endParaRPr sz="2400"/>
            </a:p>
          </p:txBody>
        </p:sp>
        <p:sp>
          <p:nvSpPr>
            <p:cNvPr id="527" name="Google Shape;281;p21"/>
            <p:cNvSpPr/>
            <p:nvPr/>
          </p:nvSpPr>
          <p:spPr>
            <a:xfrm flipH="1">
              <a:off x="6802271" y="2215829"/>
              <a:ext cx="55505" cy="105248"/>
            </a:xfrm>
            <a:custGeom>
              <a:avLst/>
              <a:gdLst/>
              <a:ahLst/>
              <a:cxnLst/>
              <a:rect l="l" t="t" r="r" b="b"/>
              <a:pathLst>
                <a:path w="973" h="1845" extrusionOk="0">
                  <a:moveTo>
                    <a:pt x="322" y="1"/>
                  </a:moveTo>
                  <a:cubicBezTo>
                    <a:pt x="127" y="1"/>
                    <a:pt x="0" y="311"/>
                    <a:pt x="205" y="455"/>
                  </a:cubicBezTo>
                  <a:cubicBezTo>
                    <a:pt x="533" y="687"/>
                    <a:pt x="489" y="1271"/>
                    <a:pt x="472" y="1616"/>
                  </a:cubicBezTo>
                  <a:cubicBezTo>
                    <a:pt x="465" y="1769"/>
                    <a:pt x="577" y="1844"/>
                    <a:pt x="697" y="1844"/>
                  </a:cubicBezTo>
                  <a:cubicBezTo>
                    <a:pt x="816" y="1844"/>
                    <a:pt x="939" y="1769"/>
                    <a:pt x="946" y="1616"/>
                  </a:cubicBezTo>
                  <a:cubicBezTo>
                    <a:pt x="973" y="1059"/>
                    <a:pt x="943" y="396"/>
                    <a:pt x="444" y="45"/>
                  </a:cubicBezTo>
                  <a:cubicBezTo>
                    <a:pt x="404" y="15"/>
                    <a:pt x="363" y="1"/>
                    <a:pt x="322" y="1"/>
                  </a:cubicBezTo>
                  <a:close/>
                </a:path>
              </a:pathLst>
            </a:custGeom>
            <a:solidFill>
              <a:srgbClr val="EBDED2"/>
            </a:solidFill>
            <a:ln>
              <a:noFill/>
            </a:ln>
          </p:spPr>
          <p:txBody>
            <a:bodyPr spcFirstLastPara="1" wrap="square" lIns="121900" tIns="121900" rIns="121900" bIns="121900" anchor="ctr" anchorCtr="0">
              <a:noAutofit/>
            </a:bodyPr>
            <a:lstStyle/>
            <a:p>
              <a:endParaRPr sz="2400"/>
            </a:p>
          </p:txBody>
        </p:sp>
        <p:sp>
          <p:nvSpPr>
            <p:cNvPr id="528" name="Google Shape;282;p21"/>
            <p:cNvSpPr/>
            <p:nvPr/>
          </p:nvSpPr>
          <p:spPr>
            <a:xfrm flipH="1">
              <a:off x="6564104" y="2315146"/>
              <a:ext cx="34912" cy="27153"/>
            </a:xfrm>
            <a:custGeom>
              <a:avLst/>
              <a:gdLst/>
              <a:ahLst/>
              <a:cxnLst/>
              <a:rect l="l" t="t" r="r" b="b"/>
              <a:pathLst>
                <a:path w="612" h="476" extrusionOk="0">
                  <a:moveTo>
                    <a:pt x="305" y="1"/>
                  </a:moveTo>
                  <a:cubicBezTo>
                    <a:pt x="1" y="1"/>
                    <a:pt x="1" y="475"/>
                    <a:pt x="305" y="475"/>
                  </a:cubicBezTo>
                  <a:cubicBezTo>
                    <a:pt x="612" y="475"/>
                    <a:pt x="612" y="1"/>
                    <a:pt x="305" y="1"/>
                  </a:cubicBezTo>
                  <a:close/>
                </a:path>
              </a:pathLst>
            </a:custGeom>
            <a:solidFill>
              <a:srgbClr val="ECF0F1"/>
            </a:solidFill>
            <a:ln>
              <a:noFill/>
            </a:ln>
          </p:spPr>
          <p:txBody>
            <a:bodyPr spcFirstLastPara="1" wrap="square" lIns="121900" tIns="121900" rIns="121900" bIns="121900" anchor="ctr" anchorCtr="0">
              <a:noAutofit/>
            </a:bodyPr>
            <a:lstStyle/>
            <a:p>
              <a:endParaRPr sz="2400"/>
            </a:p>
          </p:txBody>
        </p:sp>
        <p:sp>
          <p:nvSpPr>
            <p:cNvPr id="529" name="Google Shape;283;p21"/>
            <p:cNvSpPr/>
            <p:nvPr/>
          </p:nvSpPr>
          <p:spPr>
            <a:xfrm flipH="1">
              <a:off x="6797364" y="2331347"/>
              <a:ext cx="35083" cy="27096"/>
            </a:xfrm>
            <a:custGeom>
              <a:avLst/>
              <a:gdLst/>
              <a:ahLst/>
              <a:cxnLst/>
              <a:rect l="l" t="t" r="r" b="b"/>
              <a:pathLst>
                <a:path w="615" h="475" extrusionOk="0">
                  <a:moveTo>
                    <a:pt x="308" y="0"/>
                  </a:moveTo>
                  <a:cubicBezTo>
                    <a:pt x="0" y="0"/>
                    <a:pt x="0" y="475"/>
                    <a:pt x="308" y="475"/>
                  </a:cubicBezTo>
                  <a:cubicBezTo>
                    <a:pt x="611" y="475"/>
                    <a:pt x="615" y="0"/>
                    <a:pt x="308" y="0"/>
                  </a:cubicBezTo>
                  <a:close/>
                </a:path>
              </a:pathLst>
            </a:custGeom>
            <a:solidFill>
              <a:srgbClr val="EBDED2"/>
            </a:solidFill>
            <a:ln>
              <a:noFill/>
            </a:ln>
          </p:spPr>
          <p:txBody>
            <a:bodyPr spcFirstLastPara="1" wrap="square" lIns="121900" tIns="121900" rIns="121900" bIns="121900" anchor="ctr" anchorCtr="0">
              <a:noAutofit/>
            </a:bodyPr>
            <a:lstStyle/>
            <a:p>
              <a:endParaRPr sz="2400"/>
            </a:p>
          </p:txBody>
        </p:sp>
        <p:sp>
          <p:nvSpPr>
            <p:cNvPr id="530" name="Google Shape;284;p21"/>
            <p:cNvSpPr/>
            <p:nvPr/>
          </p:nvSpPr>
          <p:spPr>
            <a:xfrm flipH="1">
              <a:off x="7071928" y="2320394"/>
              <a:ext cx="125670" cy="106788"/>
            </a:xfrm>
            <a:custGeom>
              <a:avLst/>
              <a:gdLst/>
              <a:ahLst/>
              <a:cxnLst/>
              <a:rect l="l" t="t" r="r" b="b"/>
              <a:pathLst>
                <a:path w="2203" h="1872" extrusionOk="0">
                  <a:moveTo>
                    <a:pt x="2100" y="0"/>
                  </a:moveTo>
                  <a:lnTo>
                    <a:pt x="1" y="1796"/>
                  </a:lnTo>
                  <a:lnTo>
                    <a:pt x="155" y="1872"/>
                  </a:lnTo>
                  <a:lnTo>
                    <a:pt x="2203" y="120"/>
                  </a:lnTo>
                  <a:lnTo>
                    <a:pt x="2100" y="0"/>
                  </a:lnTo>
                  <a:close/>
                </a:path>
              </a:pathLst>
            </a:custGeom>
            <a:solidFill>
              <a:srgbClr val="152833"/>
            </a:solidFill>
            <a:ln>
              <a:noFill/>
            </a:ln>
          </p:spPr>
          <p:txBody>
            <a:bodyPr spcFirstLastPara="1" wrap="square" lIns="121900" tIns="121900" rIns="121900" bIns="121900" anchor="ctr" anchorCtr="0">
              <a:noAutofit/>
            </a:bodyPr>
            <a:lstStyle/>
            <a:p>
              <a:endParaRPr sz="2400"/>
            </a:p>
          </p:txBody>
        </p:sp>
        <p:sp>
          <p:nvSpPr>
            <p:cNvPr id="531" name="Google Shape;285;p21"/>
            <p:cNvSpPr/>
            <p:nvPr/>
          </p:nvSpPr>
          <p:spPr>
            <a:xfrm flipH="1">
              <a:off x="6775121" y="2175269"/>
              <a:ext cx="305818" cy="290644"/>
            </a:xfrm>
            <a:custGeom>
              <a:avLst/>
              <a:gdLst/>
              <a:ahLst/>
              <a:cxnLst/>
              <a:rect l="l" t="t" r="r" b="b"/>
              <a:pathLst>
                <a:path w="5361" h="5095" extrusionOk="0">
                  <a:moveTo>
                    <a:pt x="3046" y="159"/>
                  </a:moveTo>
                  <a:cubicBezTo>
                    <a:pt x="3799" y="159"/>
                    <a:pt x="4332" y="316"/>
                    <a:pt x="4674" y="636"/>
                  </a:cubicBezTo>
                  <a:cubicBezTo>
                    <a:pt x="5042" y="985"/>
                    <a:pt x="5200" y="1517"/>
                    <a:pt x="5200" y="2415"/>
                  </a:cubicBezTo>
                  <a:cubicBezTo>
                    <a:pt x="5200" y="3805"/>
                    <a:pt x="4070" y="4934"/>
                    <a:pt x="2680" y="4934"/>
                  </a:cubicBezTo>
                  <a:cubicBezTo>
                    <a:pt x="1291" y="4934"/>
                    <a:pt x="158" y="3805"/>
                    <a:pt x="158" y="2415"/>
                  </a:cubicBezTo>
                  <a:cubicBezTo>
                    <a:pt x="158" y="1142"/>
                    <a:pt x="1151" y="261"/>
                    <a:pt x="2684" y="169"/>
                  </a:cubicBezTo>
                  <a:cubicBezTo>
                    <a:pt x="2810" y="162"/>
                    <a:pt x="2929" y="159"/>
                    <a:pt x="3046" y="159"/>
                  </a:cubicBezTo>
                  <a:close/>
                  <a:moveTo>
                    <a:pt x="3044" y="1"/>
                  </a:moveTo>
                  <a:cubicBezTo>
                    <a:pt x="2927" y="1"/>
                    <a:pt x="2804" y="5"/>
                    <a:pt x="2677" y="12"/>
                  </a:cubicBezTo>
                  <a:cubicBezTo>
                    <a:pt x="1052" y="107"/>
                    <a:pt x="0" y="1049"/>
                    <a:pt x="0" y="2415"/>
                  </a:cubicBezTo>
                  <a:cubicBezTo>
                    <a:pt x="0" y="3893"/>
                    <a:pt x="1202" y="5095"/>
                    <a:pt x="2680" y="5095"/>
                  </a:cubicBezTo>
                  <a:cubicBezTo>
                    <a:pt x="4158" y="5095"/>
                    <a:pt x="5360" y="3893"/>
                    <a:pt x="5360" y="2415"/>
                  </a:cubicBezTo>
                  <a:cubicBezTo>
                    <a:pt x="5360" y="1750"/>
                    <a:pt x="5291" y="1002"/>
                    <a:pt x="4783" y="524"/>
                  </a:cubicBezTo>
                  <a:cubicBezTo>
                    <a:pt x="4411" y="173"/>
                    <a:pt x="3840" y="1"/>
                    <a:pt x="3044" y="1"/>
                  </a:cubicBezTo>
                  <a:close/>
                </a:path>
              </a:pathLst>
            </a:custGeom>
            <a:solidFill>
              <a:srgbClr val="152833"/>
            </a:solidFill>
            <a:ln>
              <a:noFill/>
            </a:ln>
          </p:spPr>
          <p:txBody>
            <a:bodyPr spcFirstLastPara="1" wrap="square" lIns="121900" tIns="121900" rIns="121900" bIns="121900" anchor="ctr" anchorCtr="0">
              <a:noAutofit/>
            </a:bodyPr>
            <a:lstStyle/>
            <a:p>
              <a:endParaRPr sz="2400"/>
            </a:p>
          </p:txBody>
        </p:sp>
        <p:sp>
          <p:nvSpPr>
            <p:cNvPr id="532" name="Google Shape;286;p21"/>
            <p:cNvSpPr/>
            <p:nvPr/>
          </p:nvSpPr>
          <p:spPr>
            <a:xfrm flipH="1">
              <a:off x="6523775" y="2147716"/>
              <a:ext cx="234854" cy="264461"/>
            </a:xfrm>
            <a:custGeom>
              <a:avLst/>
              <a:gdLst/>
              <a:ahLst/>
              <a:cxnLst/>
              <a:rect l="l" t="t" r="r" b="b"/>
              <a:pathLst>
                <a:path w="4117" h="4636" extrusionOk="0">
                  <a:moveTo>
                    <a:pt x="2338" y="160"/>
                  </a:moveTo>
                  <a:cubicBezTo>
                    <a:pt x="2857" y="160"/>
                    <a:pt x="3233" y="276"/>
                    <a:pt x="3489" y="516"/>
                  </a:cubicBezTo>
                  <a:cubicBezTo>
                    <a:pt x="3820" y="823"/>
                    <a:pt x="3960" y="1324"/>
                    <a:pt x="3960" y="2198"/>
                  </a:cubicBezTo>
                  <a:cubicBezTo>
                    <a:pt x="3960" y="3454"/>
                    <a:pt x="3106" y="4478"/>
                    <a:pt x="2058" y="4478"/>
                  </a:cubicBezTo>
                  <a:cubicBezTo>
                    <a:pt x="1010" y="4478"/>
                    <a:pt x="161" y="3454"/>
                    <a:pt x="161" y="2198"/>
                  </a:cubicBezTo>
                  <a:cubicBezTo>
                    <a:pt x="161" y="1048"/>
                    <a:pt x="908" y="249"/>
                    <a:pt x="2065" y="171"/>
                  </a:cubicBezTo>
                  <a:cubicBezTo>
                    <a:pt x="2161" y="164"/>
                    <a:pt x="2253" y="160"/>
                    <a:pt x="2338" y="160"/>
                  </a:cubicBezTo>
                  <a:close/>
                  <a:moveTo>
                    <a:pt x="2331" y="0"/>
                  </a:moveTo>
                  <a:cubicBezTo>
                    <a:pt x="2243" y="0"/>
                    <a:pt x="2151" y="4"/>
                    <a:pt x="2055" y="10"/>
                  </a:cubicBezTo>
                  <a:cubicBezTo>
                    <a:pt x="805" y="99"/>
                    <a:pt x="0" y="956"/>
                    <a:pt x="0" y="2198"/>
                  </a:cubicBezTo>
                  <a:cubicBezTo>
                    <a:pt x="0" y="3544"/>
                    <a:pt x="925" y="4636"/>
                    <a:pt x="2058" y="4636"/>
                  </a:cubicBezTo>
                  <a:cubicBezTo>
                    <a:pt x="3195" y="4636"/>
                    <a:pt x="4117" y="3544"/>
                    <a:pt x="4117" y="2198"/>
                  </a:cubicBezTo>
                  <a:cubicBezTo>
                    <a:pt x="4117" y="1550"/>
                    <a:pt x="4055" y="826"/>
                    <a:pt x="3598" y="399"/>
                  </a:cubicBezTo>
                  <a:cubicBezTo>
                    <a:pt x="3309" y="131"/>
                    <a:pt x="2892" y="0"/>
                    <a:pt x="2331" y="0"/>
                  </a:cubicBezTo>
                  <a:close/>
                </a:path>
              </a:pathLst>
            </a:custGeom>
            <a:solidFill>
              <a:srgbClr val="152833"/>
            </a:solidFill>
            <a:ln>
              <a:noFill/>
            </a:ln>
          </p:spPr>
          <p:txBody>
            <a:bodyPr spcFirstLastPara="1" wrap="square" lIns="121900" tIns="121900" rIns="121900" bIns="121900" anchor="ctr" anchorCtr="0">
              <a:noAutofit/>
            </a:bodyPr>
            <a:lstStyle/>
            <a:p>
              <a:endParaRPr sz="2400"/>
            </a:p>
          </p:txBody>
        </p:sp>
        <p:sp>
          <p:nvSpPr>
            <p:cNvPr id="533" name="Google Shape;287;p21"/>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121900" tIns="121900" rIns="121900" bIns="121900" anchor="ctr" anchorCtr="0">
              <a:noAutofit/>
            </a:bodyPr>
            <a:lstStyle/>
            <a:p>
              <a:endParaRPr sz="2400"/>
            </a:p>
          </p:txBody>
        </p:sp>
        <p:sp>
          <p:nvSpPr>
            <p:cNvPr id="534" name="Google Shape;288;p21"/>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121900" tIns="121900" rIns="121900" bIns="121900" anchor="ctr" anchorCtr="0">
              <a:noAutofit/>
            </a:bodyPr>
            <a:lstStyle/>
            <a:p>
              <a:endParaRPr sz="2400"/>
            </a:p>
          </p:txBody>
        </p:sp>
        <p:sp>
          <p:nvSpPr>
            <p:cNvPr id="535" name="Google Shape;289;p21"/>
            <p:cNvSpPr/>
            <p:nvPr/>
          </p:nvSpPr>
          <p:spPr>
            <a:xfrm flipH="1">
              <a:off x="6749047" y="2247318"/>
              <a:ext cx="39247" cy="23674"/>
            </a:xfrm>
            <a:custGeom>
              <a:avLst/>
              <a:gdLst/>
              <a:ahLst/>
              <a:cxnLst/>
              <a:rect l="l" t="t" r="r" b="b"/>
              <a:pathLst>
                <a:path w="688" h="415" extrusionOk="0">
                  <a:moveTo>
                    <a:pt x="387" y="1"/>
                  </a:moveTo>
                  <a:cubicBezTo>
                    <a:pt x="361" y="1"/>
                    <a:pt x="334" y="5"/>
                    <a:pt x="308" y="12"/>
                  </a:cubicBezTo>
                  <a:cubicBezTo>
                    <a:pt x="114" y="60"/>
                    <a:pt x="21" y="295"/>
                    <a:pt x="15" y="306"/>
                  </a:cubicBezTo>
                  <a:cubicBezTo>
                    <a:pt x="1" y="347"/>
                    <a:pt x="21" y="391"/>
                    <a:pt x="62" y="408"/>
                  </a:cubicBezTo>
                  <a:cubicBezTo>
                    <a:pt x="70" y="411"/>
                    <a:pt x="79" y="415"/>
                    <a:pt x="90" y="415"/>
                  </a:cubicBezTo>
                  <a:cubicBezTo>
                    <a:pt x="120" y="415"/>
                    <a:pt x="151" y="394"/>
                    <a:pt x="165" y="364"/>
                  </a:cubicBezTo>
                  <a:cubicBezTo>
                    <a:pt x="182" y="316"/>
                    <a:pt x="254" y="189"/>
                    <a:pt x="349" y="162"/>
                  </a:cubicBezTo>
                  <a:cubicBezTo>
                    <a:pt x="360" y="160"/>
                    <a:pt x="371" y="159"/>
                    <a:pt x="382" y="159"/>
                  </a:cubicBezTo>
                  <a:cubicBezTo>
                    <a:pt x="433" y="159"/>
                    <a:pt x="490" y="184"/>
                    <a:pt x="550" y="234"/>
                  </a:cubicBezTo>
                  <a:cubicBezTo>
                    <a:pt x="564" y="247"/>
                    <a:pt x="581" y="253"/>
                    <a:pt x="599" y="253"/>
                  </a:cubicBezTo>
                  <a:cubicBezTo>
                    <a:pt x="621" y="253"/>
                    <a:pt x="644" y="243"/>
                    <a:pt x="660" y="224"/>
                  </a:cubicBezTo>
                  <a:cubicBezTo>
                    <a:pt x="687" y="193"/>
                    <a:pt x="684" y="142"/>
                    <a:pt x="650" y="114"/>
                  </a:cubicBezTo>
                  <a:cubicBezTo>
                    <a:pt x="561" y="39"/>
                    <a:pt x="474" y="1"/>
                    <a:pt x="387" y="1"/>
                  </a:cubicBezTo>
                  <a:close/>
                </a:path>
              </a:pathLst>
            </a:custGeom>
            <a:solidFill>
              <a:srgbClr val="152833"/>
            </a:solidFill>
            <a:ln>
              <a:noFill/>
            </a:ln>
          </p:spPr>
          <p:txBody>
            <a:bodyPr spcFirstLastPara="1" wrap="square" lIns="121900" tIns="121900" rIns="121900" bIns="121900" anchor="ctr" anchorCtr="0">
              <a:noAutofit/>
            </a:bodyPr>
            <a:lstStyle/>
            <a:p>
              <a:endParaRPr sz="2400"/>
            </a:p>
          </p:txBody>
        </p:sp>
      </p:grpSp>
      <p:sp>
        <p:nvSpPr>
          <p:cNvPr id="103" name="Oval 102">
            <a:extLst>
              <a:ext uri="{FF2B5EF4-FFF2-40B4-BE49-F238E27FC236}">
                <a16:creationId xmlns:a16="http://schemas.microsoft.com/office/drawing/2014/main" id="{1F91088B-2C60-4745-9396-3A103E680226}"/>
              </a:ext>
            </a:extLst>
          </p:cNvPr>
          <p:cNvSpPr>
            <a:spLocks noChangeAspect="1"/>
          </p:cNvSpPr>
          <p:nvPr>
            <p:custDataLst>
              <p:tags r:id="rId1"/>
            </p:custDataLst>
          </p:nvPr>
        </p:nvSpPr>
        <p:spPr>
          <a:xfrm>
            <a:off x="0" y="0"/>
            <a:ext cx="990600" cy="990600"/>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ittleGirlBeatInstrumental-V.A-2918581 (1)">
            <a:hlinkClick r:id="" action="ppaction://media"/>
            <a:extLst>
              <a:ext uri="{FF2B5EF4-FFF2-40B4-BE49-F238E27FC236}">
                <a16:creationId xmlns:a16="http://schemas.microsoft.com/office/drawing/2014/main" id="{63503126-06CF-439F-9DA7-41D76AE3B29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049250" y="6077184"/>
            <a:ext cx="609600" cy="609600"/>
          </a:xfrm>
          <a:prstGeom prst="rect">
            <a:avLst/>
          </a:prstGeom>
        </p:spPr>
      </p:pic>
    </p:spTree>
    <p:extLst>
      <p:ext uri="{BB962C8B-B14F-4D97-AF65-F5344CB8AC3E}">
        <p14:creationId xmlns:p14="http://schemas.microsoft.com/office/powerpoint/2010/main" val="26639719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par>
                                <p:cTn id="10" presetID="26" presetClass="entr" presetSubtype="0" fill="hold" grpId="0" nodeType="withEffect">
                                  <p:stCondLst>
                                    <p:cond delay="4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870">
                                          <p:stCondLst>
                                            <p:cond delay="0"/>
                                          </p:stCondLst>
                                        </p:cTn>
                                        <p:tgtEl>
                                          <p:spTgt spid="8"/>
                                        </p:tgtEl>
                                      </p:cBhvr>
                                    </p:animEffect>
                                    <p:anim calcmode="lin" valueType="num">
                                      <p:cBhvr>
                                        <p:cTn id="13" dur="273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99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996" tmFilter="0, 0; 0.125,0.2665; 0.25,0.4; 0.375,0.465; 0.5,0.5;  0.625,0.535; 0.75,0.6; 0.875,0.7335; 1,1">
                                          <p:stCondLst>
                                            <p:cond delay="996"/>
                                          </p:stCondLst>
                                        </p:cTn>
                                        <p:tgtEl>
                                          <p:spTgt spid="8"/>
                                        </p:tgtEl>
                                        <p:attrNameLst>
                                          <p:attrName>ppt_y</p:attrName>
                                        </p:attrNameLst>
                                      </p:cBhvr>
                                      <p:tavLst>
                                        <p:tav tm="0" fmla="#ppt_y-sin(pi*$)/9">
                                          <p:val>
                                            <p:fltVal val="0"/>
                                          </p:val>
                                        </p:tav>
                                        <p:tav tm="100000">
                                          <p:val>
                                            <p:fltVal val="1"/>
                                          </p:val>
                                        </p:tav>
                                      </p:tavLst>
                                    </p:anim>
                                    <p:anim calcmode="lin" valueType="num">
                                      <p:cBhvr>
                                        <p:cTn id="16" dur="498" tmFilter="0, 0; 0.125,0.2665; 0.25,0.4; 0.375,0.465; 0.5,0.5;  0.625,0.535; 0.75,0.6; 0.875,0.7335; 1,1">
                                          <p:stCondLst>
                                            <p:cond delay="1986"/>
                                          </p:stCondLst>
                                        </p:cTn>
                                        <p:tgtEl>
                                          <p:spTgt spid="8"/>
                                        </p:tgtEl>
                                        <p:attrNameLst>
                                          <p:attrName>ppt_y</p:attrName>
                                        </p:attrNameLst>
                                      </p:cBhvr>
                                      <p:tavLst>
                                        <p:tav tm="0" fmla="#ppt_y-sin(pi*$)/27">
                                          <p:val>
                                            <p:fltVal val="0"/>
                                          </p:val>
                                        </p:tav>
                                        <p:tav tm="100000">
                                          <p:val>
                                            <p:fltVal val="1"/>
                                          </p:val>
                                        </p:tav>
                                      </p:tavLst>
                                    </p:anim>
                                    <p:anim calcmode="lin" valueType="num">
                                      <p:cBhvr>
                                        <p:cTn id="17" dur="246" tmFilter="0, 0; 0.125,0.2665; 0.25,0.4; 0.375,0.465; 0.5,0.5;  0.625,0.535; 0.75,0.6; 0.875,0.7335; 1,1">
                                          <p:stCondLst>
                                            <p:cond delay="2484"/>
                                          </p:stCondLst>
                                        </p:cTn>
                                        <p:tgtEl>
                                          <p:spTgt spid="8"/>
                                        </p:tgtEl>
                                        <p:attrNameLst>
                                          <p:attrName>ppt_y</p:attrName>
                                        </p:attrNameLst>
                                      </p:cBhvr>
                                      <p:tavLst>
                                        <p:tav tm="0" fmla="#ppt_y-sin(pi*$)/81">
                                          <p:val>
                                            <p:fltVal val="0"/>
                                          </p:val>
                                        </p:tav>
                                        <p:tav tm="100000">
                                          <p:val>
                                            <p:fltVal val="1"/>
                                          </p:val>
                                        </p:tav>
                                      </p:tavLst>
                                    </p:anim>
                                    <p:animScale>
                                      <p:cBhvr>
                                        <p:cTn id="18" dur="39">
                                          <p:stCondLst>
                                            <p:cond delay="975"/>
                                          </p:stCondLst>
                                        </p:cTn>
                                        <p:tgtEl>
                                          <p:spTgt spid="8"/>
                                        </p:tgtEl>
                                      </p:cBhvr>
                                      <p:to x="100000" y="60000"/>
                                    </p:animScale>
                                    <p:animScale>
                                      <p:cBhvr>
                                        <p:cTn id="19" dur="249" decel="50000">
                                          <p:stCondLst>
                                            <p:cond delay="1014"/>
                                          </p:stCondLst>
                                        </p:cTn>
                                        <p:tgtEl>
                                          <p:spTgt spid="8"/>
                                        </p:tgtEl>
                                      </p:cBhvr>
                                      <p:to x="100000" y="100000"/>
                                    </p:animScale>
                                    <p:animScale>
                                      <p:cBhvr>
                                        <p:cTn id="20" dur="39">
                                          <p:stCondLst>
                                            <p:cond delay="1968"/>
                                          </p:stCondLst>
                                        </p:cTn>
                                        <p:tgtEl>
                                          <p:spTgt spid="8"/>
                                        </p:tgtEl>
                                      </p:cBhvr>
                                      <p:to x="100000" y="80000"/>
                                    </p:animScale>
                                    <p:animScale>
                                      <p:cBhvr>
                                        <p:cTn id="21" dur="249" decel="50000">
                                          <p:stCondLst>
                                            <p:cond delay="2007"/>
                                          </p:stCondLst>
                                        </p:cTn>
                                        <p:tgtEl>
                                          <p:spTgt spid="8"/>
                                        </p:tgtEl>
                                      </p:cBhvr>
                                      <p:to x="100000" y="100000"/>
                                    </p:animScale>
                                    <p:animScale>
                                      <p:cBhvr>
                                        <p:cTn id="22" dur="39">
                                          <p:stCondLst>
                                            <p:cond delay="2463"/>
                                          </p:stCondLst>
                                        </p:cTn>
                                        <p:tgtEl>
                                          <p:spTgt spid="8"/>
                                        </p:tgtEl>
                                      </p:cBhvr>
                                      <p:to x="100000" y="90000"/>
                                    </p:animScale>
                                    <p:animScale>
                                      <p:cBhvr>
                                        <p:cTn id="23" dur="249" decel="50000">
                                          <p:stCondLst>
                                            <p:cond delay="2502"/>
                                          </p:stCondLst>
                                        </p:cTn>
                                        <p:tgtEl>
                                          <p:spTgt spid="8"/>
                                        </p:tgtEl>
                                      </p:cBhvr>
                                      <p:to x="100000" y="100000"/>
                                    </p:animScale>
                                    <p:animScale>
                                      <p:cBhvr>
                                        <p:cTn id="24" dur="39">
                                          <p:stCondLst>
                                            <p:cond delay="2712"/>
                                          </p:stCondLst>
                                        </p:cTn>
                                        <p:tgtEl>
                                          <p:spTgt spid="8"/>
                                        </p:tgtEl>
                                      </p:cBhvr>
                                      <p:to x="100000" y="95000"/>
                                    </p:animScale>
                                    <p:animScale>
                                      <p:cBhvr>
                                        <p:cTn id="25" dur="249" decel="50000">
                                          <p:stCondLst>
                                            <p:cond delay="2751"/>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repeatCount="indefinite" fill="hold" display="0">
                  <p:stCondLst>
                    <p:cond delay="indefinite"/>
                  </p:stCondLst>
                  <p:endCondLst>
                    <p:cond evt="onStopAudio" delay="0">
                      <p:tgtEl>
                        <p:sldTgt/>
                      </p:tgtEl>
                    </p:cond>
                  </p:endCondLst>
                </p:cTn>
                <p:tgtEl>
                  <p:spTgt spid="2"/>
                </p:tgtEl>
              </p:cMediaNode>
            </p:audio>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DE912E5-D0B9-4ECE-8118-2972A574D5C5}"/>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6" name="Picture 15" descr="Background pattern&#10;&#10;Description automatically generated">
            <a:extLst>
              <a:ext uri="{FF2B5EF4-FFF2-40B4-BE49-F238E27FC236}">
                <a16:creationId xmlns:a16="http://schemas.microsoft.com/office/drawing/2014/main" id="{D8B37D47-FA6A-4543-92E8-AFBFAD80E57F}"/>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3" name="Picture 22" descr="Background pattern&#10;&#10;Description automatically generated">
            <a:extLst>
              <a:ext uri="{FF2B5EF4-FFF2-40B4-BE49-F238E27FC236}">
                <a16:creationId xmlns:a16="http://schemas.microsoft.com/office/drawing/2014/main" id="{0D8A2DF1-ABF4-479C-A5FD-06111001E7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89FC43D0-B905-4FFB-B2D1-2F9088C83B59}"/>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8" name="Picture 27" descr="Background pattern&#10;&#10;Description automatically generated">
            <a:extLst>
              <a:ext uri="{FF2B5EF4-FFF2-40B4-BE49-F238E27FC236}">
                <a16:creationId xmlns:a16="http://schemas.microsoft.com/office/drawing/2014/main" id="{BD847680-C43E-4C70-8915-9E18702A08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12" name="Picture 11">
            <a:extLst>
              <a:ext uri="{FF2B5EF4-FFF2-40B4-BE49-F238E27FC236}">
                <a16:creationId xmlns:a16="http://schemas.microsoft.com/office/drawing/2014/main" id="{62B5C488-6D08-4E64-BAB9-19D7676B695B}"/>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78000"/>
            <a:extLst>
              <a:ext uri="{28A0092B-C50C-407E-A947-70E740481C1C}">
                <a14:useLocalDpi xmlns:a14="http://schemas.microsoft.com/office/drawing/2010/main" val="0"/>
              </a:ext>
            </a:extLst>
          </a:blip>
          <a:stretch>
            <a:fillRect/>
          </a:stretch>
        </p:blipFill>
        <p:spPr>
          <a:xfrm>
            <a:off x="446277" y="477841"/>
            <a:ext cx="11575418" cy="5715000"/>
          </a:xfrm>
          <a:prstGeom prst="rect">
            <a:avLst/>
          </a:prstGeom>
        </p:spPr>
      </p:pic>
      <p:sp>
        <p:nvSpPr>
          <p:cNvPr id="26" name="文本框 8">
            <a:extLst>
              <a:ext uri="{FF2B5EF4-FFF2-40B4-BE49-F238E27FC236}">
                <a16:creationId xmlns:a16="http://schemas.microsoft.com/office/drawing/2014/main" id="{0D84D1E2-5D6D-4737-9CBD-D132D4C49711}"/>
              </a:ext>
            </a:extLst>
          </p:cNvPr>
          <p:cNvSpPr txBox="1"/>
          <p:nvPr/>
        </p:nvSpPr>
        <p:spPr>
          <a:xfrm>
            <a:off x="2614615" y="2131476"/>
            <a:ext cx="6834186" cy="2551296"/>
          </a:xfrm>
          <a:prstGeom prst="rect">
            <a:avLst/>
          </a:prstGeom>
          <a:noFill/>
        </p:spPr>
        <p:txBody>
          <a:bodyPr wrap="square" rtlCol="0">
            <a:prstTxWarp prst="textPlain">
              <a:avLst/>
            </a:prstTxWarp>
            <a:spAutoFit/>
          </a:bodyPr>
          <a:lstStyle/>
          <a:p>
            <a:pPr algn="ctr"/>
            <a:r>
              <a:rPr lang="en-US" altLang="zh-CN" sz="8800" b="1">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Hoàn cảnh lịch sử</a:t>
            </a:r>
            <a:endParaRPr lang="zh-CN" altLang="en-US" sz="8800" b="1" dirty="0">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13" name="Picture 12" descr="Shape, circle&#10;&#10;Description automatically generated">
            <a:extLst>
              <a:ext uri="{FF2B5EF4-FFF2-40B4-BE49-F238E27FC236}">
                <a16:creationId xmlns:a16="http://schemas.microsoft.com/office/drawing/2014/main" id="{73747D88-6BF7-4F11-B2D7-5058960226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7661" y="46489"/>
            <a:ext cx="5532650" cy="1570591"/>
          </a:xfrm>
          <a:prstGeom prst="rect">
            <a:avLst/>
          </a:prstGeom>
        </p:spPr>
      </p:pic>
      <p:sp>
        <p:nvSpPr>
          <p:cNvPr id="14" name="TextBox 13">
            <a:extLst>
              <a:ext uri="{FF2B5EF4-FFF2-40B4-BE49-F238E27FC236}">
                <a16:creationId xmlns:a16="http://schemas.microsoft.com/office/drawing/2014/main" id="{0EB3D1C7-7EAD-4D5D-913B-5AD96FE14571}"/>
              </a:ext>
            </a:extLst>
          </p:cNvPr>
          <p:cNvSpPr txBox="1"/>
          <p:nvPr/>
        </p:nvSpPr>
        <p:spPr>
          <a:xfrm>
            <a:off x="4365365" y="477841"/>
            <a:ext cx="3737242"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HOẠT ĐỘNG 1</a:t>
            </a:r>
          </a:p>
        </p:txBody>
      </p:sp>
      <p:sp>
        <p:nvSpPr>
          <p:cNvPr id="11" name="Oval 10">
            <a:extLst>
              <a:ext uri="{FF2B5EF4-FFF2-40B4-BE49-F238E27FC236}">
                <a16:creationId xmlns:a16="http://schemas.microsoft.com/office/drawing/2014/main" id="{E8130D35-3F0F-4575-9EB8-5980FE39F2D7}"/>
              </a:ext>
            </a:extLst>
          </p:cNvPr>
          <p:cNvSpPr>
            <a:spLocks noChangeAspect="1"/>
          </p:cNvSpPr>
          <p:nvPr>
            <p:custDataLst>
              <p:tags r:id="rId1"/>
            </p:custDataLst>
          </p:nvPr>
        </p:nvSpPr>
        <p:spPr>
          <a:xfrm>
            <a:off x="0" y="0"/>
            <a:ext cx="990600" cy="9906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9734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ppt_w</p:attrName>
                                        </p:attrNameLst>
                                      </p:cBhvr>
                                      <p:tavLst>
                                        <p:tav tm="0">
                                          <p:val>
                                            <p:fltVal val="0"/>
                                          </p:val>
                                        </p:tav>
                                        <p:tav tm="100000">
                                          <p:val>
                                            <p:strVal val="#ppt_w"/>
                                          </p:val>
                                        </p:tav>
                                      </p:tavLst>
                                    </p:anim>
                                    <p:anim calcmode="lin" valueType="num">
                                      <p:cBhvr>
                                        <p:cTn id="28" dur="500" fill="hold"/>
                                        <p:tgtEl>
                                          <p:spTgt spid="28"/>
                                        </p:tgtEl>
                                        <p:attrNameLst>
                                          <p:attrName>ppt_h</p:attrName>
                                        </p:attrNameLst>
                                      </p:cBhvr>
                                      <p:tavLst>
                                        <p:tav tm="0">
                                          <p:val>
                                            <p:fltVal val="0"/>
                                          </p:val>
                                        </p:tav>
                                        <p:tav tm="100000">
                                          <p:val>
                                            <p:strVal val="#ppt_h"/>
                                          </p:val>
                                        </p:tav>
                                      </p:tavLst>
                                    </p:anim>
                                    <p:animEffect transition="in" filter="fade">
                                      <p:cBhvr>
                                        <p:cTn id="29" dur="500"/>
                                        <p:tgtEl>
                                          <p:spTgt spid="2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75C68F-E0D9-410E-BD05-23BBE36AF2E6}"/>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16" name="Picture 15" descr="Background pattern&#10;&#10;Description automatically generated">
            <a:extLst>
              <a:ext uri="{FF2B5EF4-FFF2-40B4-BE49-F238E27FC236}">
                <a16:creationId xmlns:a16="http://schemas.microsoft.com/office/drawing/2014/main" id="{76405ADE-536D-43FC-8485-A393B847E7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769942" y="1757221"/>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 y="306615"/>
            <a:ext cx="5824135"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696824" y="824827"/>
            <a:ext cx="3749329" cy="1200329"/>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1/9/1858 đã diễn ra sự kiện gì?</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733596" y="511469"/>
            <a:ext cx="5390439" cy="2215991"/>
          </a:xfrm>
          <a:custGeom>
            <a:avLst/>
            <a:gdLst>
              <a:gd name="connsiteX0" fmla="*/ 0 w 5390439"/>
              <a:gd name="connsiteY0" fmla="*/ 0 h 2215991"/>
              <a:gd name="connsiteX1" fmla="*/ 437224 w 5390439"/>
              <a:gd name="connsiteY1" fmla="*/ 0 h 2215991"/>
              <a:gd name="connsiteX2" fmla="*/ 874449 w 5390439"/>
              <a:gd name="connsiteY2" fmla="*/ 0 h 2215991"/>
              <a:gd name="connsiteX3" fmla="*/ 1527291 w 5390439"/>
              <a:gd name="connsiteY3" fmla="*/ 0 h 2215991"/>
              <a:gd name="connsiteX4" fmla="*/ 2072324 w 5390439"/>
              <a:gd name="connsiteY4" fmla="*/ 0 h 2215991"/>
              <a:gd name="connsiteX5" fmla="*/ 2617358 w 5390439"/>
              <a:gd name="connsiteY5" fmla="*/ 0 h 2215991"/>
              <a:gd name="connsiteX6" fmla="*/ 3054582 w 5390439"/>
              <a:gd name="connsiteY6" fmla="*/ 0 h 2215991"/>
              <a:gd name="connsiteX7" fmla="*/ 3653520 w 5390439"/>
              <a:gd name="connsiteY7" fmla="*/ 0 h 2215991"/>
              <a:gd name="connsiteX8" fmla="*/ 4198553 w 5390439"/>
              <a:gd name="connsiteY8" fmla="*/ 0 h 2215991"/>
              <a:gd name="connsiteX9" fmla="*/ 4689682 w 5390439"/>
              <a:gd name="connsiteY9" fmla="*/ 0 h 2215991"/>
              <a:gd name="connsiteX10" fmla="*/ 5390439 w 5390439"/>
              <a:gd name="connsiteY10" fmla="*/ 0 h 2215991"/>
              <a:gd name="connsiteX11" fmla="*/ 5390439 w 5390439"/>
              <a:gd name="connsiteY11" fmla="*/ 553998 h 2215991"/>
              <a:gd name="connsiteX12" fmla="*/ 5390439 w 5390439"/>
              <a:gd name="connsiteY12" fmla="*/ 1063676 h 2215991"/>
              <a:gd name="connsiteX13" fmla="*/ 5390439 w 5390439"/>
              <a:gd name="connsiteY13" fmla="*/ 1573354 h 2215991"/>
              <a:gd name="connsiteX14" fmla="*/ 5390439 w 5390439"/>
              <a:gd name="connsiteY14" fmla="*/ 2215991 h 2215991"/>
              <a:gd name="connsiteX15" fmla="*/ 4899310 w 5390439"/>
              <a:gd name="connsiteY15" fmla="*/ 2215991 h 2215991"/>
              <a:gd name="connsiteX16" fmla="*/ 4246468 w 5390439"/>
              <a:gd name="connsiteY16" fmla="*/ 2215991 h 2215991"/>
              <a:gd name="connsiteX17" fmla="*/ 3755339 w 5390439"/>
              <a:gd name="connsiteY17" fmla="*/ 2215991 h 2215991"/>
              <a:gd name="connsiteX18" fmla="*/ 3318115 w 5390439"/>
              <a:gd name="connsiteY18" fmla="*/ 2215991 h 2215991"/>
              <a:gd name="connsiteX19" fmla="*/ 2826986 w 5390439"/>
              <a:gd name="connsiteY19" fmla="*/ 2215991 h 2215991"/>
              <a:gd name="connsiteX20" fmla="*/ 2389761 w 5390439"/>
              <a:gd name="connsiteY20" fmla="*/ 2215991 h 2215991"/>
              <a:gd name="connsiteX21" fmla="*/ 1844728 w 5390439"/>
              <a:gd name="connsiteY21" fmla="*/ 2215991 h 2215991"/>
              <a:gd name="connsiteX22" fmla="*/ 1245790 w 5390439"/>
              <a:gd name="connsiteY22" fmla="*/ 2215991 h 2215991"/>
              <a:gd name="connsiteX23" fmla="*/ 646853 w 5390439"/>
              <a:gd name="connsiteY23" fmla="*/ 2215991 h 2215991"/>
              <a:gd name="connsiteX24" fmla="*/ 0 w 5390439"/>
              <a:gd name="connsiteY24" fmla="*/ 2215991 h 2215991"/>
              <a:gd name="connsiteX25" fmla="*/ 0 w 5390439"/>
              <a:gd name="connsiteY25" fmla="*/ 1639833 h 2215991"/>
              <a:gd name="connsiteX26" fmla="*/ 0 w 5390439"/>
              <a:gd name="connsiteY26" fmla="*/ 1041516 h 2215991"/>
              <a:gd name="connsiteX27" fmla="*/ 0 w 5390439"/>
              <a:gd name="connsiteY27" fmla="*/ 531838 h 2215991"/>
              <a:gd name="connsiteX28" fmla="*/ 0 w 5390439"/>
              <a:gd name="connsiteY28"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90439" h="2215991" fill="none" extrusionOk="0">
                <a:moveTo>
                  <a:pt x="0" y="0"/>
                </a:moveTo>
                <a:cubicBezTo>
                  <a:pt x="209075" y="-19287"/>
                  <a:pt x="346152" y="48962"/>
                  <a:pt x="437224" y="0"/>
                </a:cubicBezTo>
                <a:cubicBezTo>
                  <a:pt x="528296" y="-48962"/>
                  <a:pt x="744144" y="11874"/>
                  <a:pt x="874449" y="0"/>
                </a:cubicBezTo>
                <a:cubicBezTo>
                  <a:pt x="1004755" y="-11874"/>
                  <a:pt x="1277486" y="39108"/>
                  <a:pt x="1527291" y="0"/>
                </a:cubicBezTo>
                <a:cubicBezTo>
                  <a:pt x="1777096" y="-39108"/>
                  <a:pt x="1886853" y="18049"/>
                  <a:pt x="2072324" y="0"/>
                </a:cubicBezTo>
                <a:cubicBezTo>
                  <a:pt x="2257795" y="-18049"/>
                  <a:pt x="2425284" y="64083"/>
                  <a:pt x="2617358" y="0"/>
                </a:cubicBezTo>
                <a:cubicBezTo>
                  <a:pt x="2809432" y="-64083"/>
                  <a:pt x="2954997" y="48358"/>
                  <a:pt x="3054582" y="0"/>
                </a:cubicBezTo>
                <a:cubicBezTo>
                  <a:pt x="3154167" y="-48358"/>
                  <a:pt x="3455151" y="32582"/>
                  <a:pt x="3653520" y="0"/>
                </a:cubicBezTo>
                <a:cubicBezTo>
                  <a:pt x="3851889" y="-32582"/>
                  <a:pt x="4006611" y="10113"/>
                  <a:pt x="4198553" y="0"/>
                </a:cubicBezTo>
                <a:cubicBezTo>
                  <a:pt x="4390495" y="-10113"/>
                  <a:pt x="4510773" y="10950"/>
                  <a:pt x="4689682" y="0"/>
                </a:cubicBezTo>
                <a:cubicBezTo>
                  <a:pt x="4868591" y="-10950"/>
                  <a:pt x="5130636" y="47077"/>
                  <a:pt x="5390439" y="0"/>
                </a:cubicBezTo>
                <a:cubicBezTo>
                  <a:pt x="5425505" y="269272"/>
                  <a:pt x="5386112" y="338436"/>
                  <a:pt x="5390439" y="553998"/>
                </a:cubicBezTo>
                <a:cubicBezTo>
                  <a:pt x="5394766" y="769560"/>
                  <a:pt x="5384084" y="885140"/>
                  <a:pt x="5390439" y="1063676"/>
                </a:cubicBezTo>
                <a:cubicBezTo>
                  <a:pt x="5396794" y="1242212"/>
                  <a:pt x="5344034" y="1389213"/>
                  <a:pt x="5390439" y="1573354"/>
                </a:cubicBezTo>
                <a:cubicBezTo>
                  <a:pt x="5436844" y="1757495"/>
                  <a:pt x="5367706" y="1991357"/>
                  <a:pt x="5390439" y="2215991"/>
                </a:cubicBezTo>
                <a:cubicBezTo>
                  <a:pt x="5286893" y="2231581"/>
                  <a:pt x="5011435" y="2192414"/>
                  <a:pt x="4899310" y="2215991"/>
                </a:cubicBezTo>
                <a:cubicBezTo>
                  <a:pt x="4787185" y="2239568"/>
                  <a:pt x="4537920" y="2157221"/>
                  <a:pt x="4246468" y="2215991"/>
                </a:cubicBezTo>
                <a:cubicBezTo>
                  <a:pt x="3955016" y="2274761"/>
                  <a:pt x="3900941" y="2213334"/>
                  <a:pt x="3755339" y="2215991"/>
                </a:cubicBezTo>
                <a:cubicBezTo>
                  <a:pt x="3609737" y="2218648"/>
                  <a:pt x="3524953" y="2192113"/>
                  <a:pt x="3318115" y="2215991"/>
                </a:cubicBezTo>
                <a:cubicBezTo>
                  <a:pt x="3111277" y="2239869"/>
                  <a:pt x="3033754" y="2160371"/>
                  <a:pt x="2826986" y="2215991"/>
                </a:cubicBezTo>
                <a:cubicBezTo>
                  <a:pt x="2620218" y="2271611"/>
                  <a:pt x="2485941" y="2172284"/>
                  <a:pt x="2389761" y="2215991"/>
                </a:cubicBezTo>
                <a:cubicBezTo>
                  <a:pt x="2293581" y="2259698"/>
                  <a:pt x="2107656" y="2191152"/>
                  <a:pt x="1844728" y="2215991"/>
                </a:cubicBezTo>
                <a:cubicBezTo>
                  <a:pt x="1581800" y="2240830"/>
                  <a:pt x="1366312" y="2206497"/>
                  <a:pt x="1245790" y="2215991"/>
                </a:cubicBezTo>
                <a:cubicBezTo>
                  <a:pt x="1125268" y="2225485"/>
                  <a:pt x="802858" y="2186268"/>
                  <a:pt x="646853" y="2215991"/>
                </a:cubicBezTo>
                <a:cubicBezTo>
                  <a:pt x="490848" y="2245714"/>
                  <a:pt x="138469" y="2197311"/>
                  <a:pt x="0" y="2215991"/>
                </a:cubicBezTo>
                <a:cubicBezTo>
                  <a:pt x="-43977" y="2076941"/>
                  <a:pt x="54537" y="1900755"/>
                  <a:pt x="0" y="1639833"/>
                </a:cubicBezTo>
                <a:cubicBezTo>
                  <a:pt x="-54537" y="1378911"/>
                  <a:pt x="49362" y="1233866"/>
                  <a:pt x="0" y="1041516"/>
                </a:cubicBezTo>
                <a:cubicBezTo>
                  <a:pt x="-49362" y="849166"/>
                  <a:pt x="6071" y="695979"/>
                  <a:pt x="0" y="531838"/>
                </a:cubicBezTo>
                <a:cubicBezTo>
                  <a:pt x="-6071" y="367697"/>
                  <a:pt x="46713" y="207136"/>
                  <a:pt x="0" y="0"/>
                </a:cubicBezTo>
                <a:close/>
              </a:path>
              <a:path w="5390439" h="2215991"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0021" y="105362"/>
                  <a:pt x="5372171" y="318138"/>
                  <a:pt x="5390439" y="509678"/>
                </a:cubicBezTo>
                <a:cubicBezTo>
                  <a:pt x="5408707" y="701218"/>
                  <a:pt x="5362068" y="834682"/>
                  <a:pt x="5390439" y="997196"/>
                </a:cubicBezTo>
                <a:cubicBezTo>
                  <a:pt x="5418810" y="1159710"/>
                  <a:pt x="5325114" y="1324456"/>
                  <a:pt x="5390439" y="1551194"/>
                </a:cubicBezTo>
                <a:cubicBezTo>
                  <a:pt x="5455764" y="1777932"/>
                  <a:pt x="5339972" y="1962295"/>
                  <a:pt x="5390439" y="2215991"/>
                </a:cubicBezTo>
                <a:cubicBezTo>
                  <a:pt x="5267827" y="2225735"/>
                  <a:pt x="5100276" y="2181701"/>
                  <a:pt x="4953215" y="2215991"/>
                </a:cubicBezTo>
                <a:cubicBezTo>
                  <a:pt x="4806154" y="2250281"/>
                  <a:pt x="4541894" y="2203733"/>
                  <a:pt x="4246468" y="2215991"/>
                </a:cubicBezTo>
                <a:cubicBezTo>
                  <a:pt x="3951042" y="2228249"/>
                  <a:pt x="3997571" y="2188885"/>
                  <a:pt x="3809244" y="2215991"/>
                </a:cubicBezTo>
                <a:cubicBezTo>
                  <a:pt x="3620917" y="2243097"/>
                  <a:pt x="3426773" y="2196499"/>
                  <a:pt x="3318115" y="2215991"/>
                </a:cubicBezTo>
                <a:cubicBezTo>
                  <a:pt x="3209457" y="2235483"/>
                  <a:pt x="2994795" y="2178292"/>
                  <a:pt x="2826986" y="2215991"/>
                </a:cubicBezTo>
                <a:cubicBezTo>
                  <a:pt x="2659177" y="2253690"/>
                  <a:pt x="2455295" y="2209936"/>
                  <a:pt x="2335857" y="2215991"/>
                </a:cubicBezTo>
                <a:cubicBezTo>
                  <a:pt x="2216419" y="2222046"/>
                  <a:pt x="2045790" y="2192663"/>
                  <a:pt x="1898632" y="2215991"/>
                </a:cubicBezTo>
                <a:cubicBezTo>
                  <a:pt x="1751474" y="2239319"/>
                  <a:pt x="1596552" y="2164262"/>
                  <a:pt x="1353599" y="2215991"/>
                </a:cubicBezTo>
                <a:cubicBezTo>
                  <a:pt x="1110646" y="2267720"/>
                  <a:pt x="800910" y="2171203"/>
                  <a:pt x="646853" y="2215991"/>
                </a:cubicBezTo>
                <a:cubicBezTo>
                  <a:pt x="492796" y="2260779"/>
                  <a:pt x="290332" y="2172468"/>
                  <a:pt x="0" y="2215991"/>
                </a:cubicBezTo>
                <a:cubicBezTo>
                  <a:pt x="-50921" y="1975822"/>
                  <a:pt x="34385" y="1885628"/>
                  <a:pt x="0" y="1684153"/>
                </a:cubicBezTo>
                <a:cubicBezTo>
                  <a:pt x="-34385" y="1482678"/>
                  <a:pt x="30299" y="1328174"/>
                  <a:pt x="0" y="1130155"/>
                </a:cubicBezTo>
                <a:cubicBezTo>
                  <a:pt x="-30299" y="932136"/>
                  <a:pt x="10647" y="809893"/>
                  <a:pt x="0" y="576158"/>
                </a:cubicBezTo>
                <a:cubicBezTo>
                  <a:pt x="-10647" y="342423"/>
                  <a:pt x="32734" y="13571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38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733596" y="649493"/>
            <a:ext cx="5556730" cy="206210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Thực dân Pháp nổ súng mở đầu cuộc xâm lược nước ta, và từng bước xâm chiếm, biến nước ta thành thuộc địa của chúng.</a:t>
            </a:r>
          </a:p>
        </p:txBody>
      </p:sp>
      <p:pic>
        <p:nvPicPr>
          <p:cNvPr id="17" name="Picture 16" descr="Background pattern&#10;&#10;Description automatically generated">
            <a:extLst>
              <a:ext uri="{FF2B5EF4-FFF2-40B4-BE49-F238E27FC236}">
                <a16:creationId xmlns:a16="http://schemas.microsoft.com/office/drawing/2014/main" id="{09C60958-C450-4E9F-910D-8AD937A0DAF9}"/>
              </a:ext>
            </a:extLst>
          </p:cNvPr>
          <p:cNvPicPr>
            <a:picLocks noChangeAspect="1"/>
          </p:cNvPicPr>
          <p:nvPr/>
        </p:nvPicPr>
        <p:blipFill>
          <a:blip r:embed="rId10" cstate="print">
            <a:extLst>
              <a:ext uri="{BEBA8EAE-BF5A-486C-A8C5-ECC9F3942E4B}">
                <a14:imgProps xmlns:a14="http://schemas.microsoft.com/office/drawing/2010/main">
                  <a14:imgLayer r:embed="rId11">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sp>
        <p:nvSpPr>
          <p:cNvPr id="11" name="Oval 10">
            <a:extLst>
              <a:ext uri="{FF2B5EF4-FFF2-40B4-BE49-F238E27FC236}">
                <a16:creationId xmlns:a16="http://schemas.microsoft.com/office/drawing/2014/main" id="{A7737000-F9C7-4516-BD13-FACFD7468A25}"/>
              </a:ext>
            </a:extLst>
          </p:cNvPr>
          <p:cNvSpPr>
            <a:spLocks noChangeAspect="1"/>
          </p:cNvSpPr>
          <p:nvPr>
            <p:custDataLst>
              <p:tags r:id="rId1"/>
            </p:custDataLst>
          </p:nvPr>
        </p:nvSpPr>
        <p:spPr>
          <a:xfrm>
            <a:off x="0" y="0"/>
            <a:ext cx="990600" cy="990600"/>
          </a:xfrm>
          <a:prstGeom prst="ellipse">
            <a:avLst/>
          </a:prstGeom>
          <a:blipFill dpi="0" rotWithShape="0">
            <a:blip r:embed="rId12"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934923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C89C1B-733A-4F09-9731-78328D357EB3}"/>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2" name="Picture 1">
            <a:extLst>
              <a:ext uri="{FF2B5EF4-FFF2-40B4-BE49-F238E27FC236}">
                <a16:creationId xmlns:a16="http://schemas.microsoft.com/office/drawing/2014/main" id="{0918A55E-1D29-4BBF-9FB5-5F7FDCD0172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764262" y="1953551"/>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715EB694-A979-4976-8432-58E235C735F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849104" y="1834908"/>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circle&#10;&#10;Description automatically generated">
            <a:extLst>
              <a:ext uri="{FF2B5EF4-FFF2-40B4-BE49-F238E27FC236}">
                <a16:creationId xmlns:a16="http://schemas.microsoft.com/office/drawing/2014/main" id="{59DE54F3-C0C6-4D1B-A214-803CFC0DE1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30538">
            <a:off x="55689" y="80221"/>
            <a:ext cx="6523670" cy="2807573"/>
          </a:xfrm>
          <a:prstGeom prst="rect">
            <a:avLst/>
          </a:prstGeom>
        </p:spPr>
      </p:pic>
      <p:sp>
        <p:nvSpPr>
          <p:cNvPr id="5" name="TextBox 4">
            <a:extLst>
              <a:ext uri="{FF2B5EF4-FFF2-40B4-BE49-F238E27FC236}">
                <a16:creationId xmlns:a16="http://schemas.microsoft.com/office/drawing/2014/main" id="{C5835037-D226-46BC-A49A-6C1747224E7E}"/>
              </a:ext>
            </a:extLst>
          </p:cNvPr>
          <p:cNvSpPr txBox="1"/>
          <p:nvPr/>
        </p:nvSpPr>
        <p:spPr>
          <a:xfrm>
            <a:off x="967073" y="805252"/>
            <a:ext cx="5373292" cy="1754326"/>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Từ đó cho đến năm 1945, nhân dân đã phản ứng như thế nào ?</a:t>
            </a:r>
          </a:p>
        </p:txBody>
      </p:sp>
      <p:sp>
        <p:nvSpPr>
          <p:cNvPr id="6" name="文本框 7">
            <a:extLst>
              <a:ext uri="{FF2B5EF4-FFF2-40B4-BE49-F238E27FC236}">
                <a16:creationId xmlns:a16="http://schemas.microsoft.com/office/drawing/2014/main" id="{2DDF3D77-CEBF-4726-8EBD-AD5CA94DEF56}"/>
              </a:ext>
            </a:extLst>
          </p:cNvPr>
          <p:cNvSpPr txBox="1"/>
          <p:nvPr/>
        </p:nvSpPr>
        <p:spPr>
          <a:xfrm>
            <a:off x="6733596" y="511469"/>
            <a:ext cx="5390439" cy="2646878"/>
          </a:xfrm>
          <a:custGeom>
            <a:avLst/>
            <a:gdLst>
              <a:gd name="connsiteX0" fmla="*/ 0 w 5390439"/>
              <a:gd name="connsiteY0" fmla="*/ 0 h 2646878"/>
              <a:gd name="connsiteX1" fmla="*/ 598938 w 5390439"/>
              <a:gd name="connsiteY1" fmla="*/ 0 h 2646878"/>
              <a:gd name="connsiteX2" fmla="*/ 1251780 w 5390439"/>
              <a:gd name="connsiteY2" fmla="*/ 0 h 2646878"/>
              <a:gd name="connsiteX3" fmla="*/ 1796813 w 5390439"/>
              <a:gd name="connsiteY3" fmla="*/ 0 h 2646878"/>
              <a:gd name="connsiteX4" fmla="*/ 2341846 w 5390439"/>
              <a:gd name="connsiteY4" fmla="*/ 0 h 2646878"/>
              <a:gd name="connsiteX5" fmla="*/ 2779071 w 5390439"/>
              <a:gd name="connsiteY5" fmla="*/ 0 h 2646878"/>
              <a:gd name="connsiteX6" fmla="*/ 3378008 w 5390439"/>
              <a:gd name="connsiteY6" fmla="*/ 0 h 2646878"/>
              <a:gd name="connsiteX7" fmla="*/ 3923042 w 5390439"/>
              <a:gd name="connsiteY7" fmla="*/ 0 h 2646878"/>
              <a:gd name="connsiteX8" fmla="*/ 4414171 w 5390439"/>
              <a:gd name="connsiteY8" fmla="*/ 0 h 2646878"/>
              <a:gd name="connsiteX9" fmla="*/ 5390439 w 5390439"/>
              <a:gd name="connsiteY9" fmla="*/ 0 h 2646878"/>
              <a:gd name="connsiteX10" fmla="*/ 5390439 w 5390439"/>
              <a:gd name="connsiteY10" fmla="*/ 529376 h 2646878"/>
              <a:gd name="connsiteX11" fmla="*/ 5390439 w 5390439"/>
              <a:gd name="connsiteY11" fmla="*/ 1005814 h 2646878"/>
              <a:gd name="connsiteX12" fmla="*/ 5390439 w 5390439"/>
              <a:gd name="connsiteY12" fmla="*/ 1482252 h 2646878"/>
              <a:gd name="connsiteX13" fmla="*/ 5390439 w 5390439"/>
              <a:gd name="connsiteY13" fmla="*/ 1958690 h 2646878"/>
              <a:gd name="connsiteX14" fmla="*/ 5390439 w 5390439"/>
              <a:gd name="connsiteY14" fmla="*/ 2646878 h 2646878"/>
              <a:gd name="connsiteX15" fmla="*/ 4953215 w 5390439"/>
              <a:gd name="connsiteY15" fmla="*/ 2646878 h 2646878"/>
              <a:gd name="connsiteX16" fmla="*/ 4462086 w 5390439"/>
              <a:gd name="connsiteY16" fmla="*/ 2646878 h 2646878"/>
              <a:gd name="connsiteX17" fmla="*/ 4024861 w 5390439"/>
              <a:gd name="connsiteY17" fmla="*/ 2646878 h 2646878"/>
              <a:gd name="connsiteX18" fmla="*/ 3533732 w 5390439"/>
              <a:gd name="connsiteY18" fmla="*/ 2646878 h 2646878"/>
              <a:gd name="connsiteX19" fmla="*/ 3096508 w 5390439"/>
              <a:gd name="connsiteY19" fmla="*/ 2646878 h 2646878"/>
              <a:gd name="connsiteX20" fmla="*/ 2551474 w 5390439"/>
              <a:gd name="connsiteY20" fmla="*/ 2646878 h 2646878"/>
              <a:gd name="connsiteX21" fmla="*/ 1952537 w 5390439"/>
              <a:gd name="connsiteY21" fmla="*/ 2646878 h 2646878"/>
              <a:gd name="connsiteX22" fmla="*/ 1353599 w 5390439"/>
              <a:gd name="connsiteY22" fmla="*/ 2646878 h 2646878"/>
              <a:gd name="connsiteX23" fmla="*/ 646853 w 5390439"/>
              <a:gd name="connsiteY23" fmla="*/ 2646878 h 2646878"/>
              <a:gd name="connsiteX24" fmla="*/ 0 w 5390439"/>
              <a:gd name="connsiteY24" fmla="*/ 2646878 h 2646878"/>
              <a:gd name="connsiteX25" fmla="*/ 0 w 5390439"/>
              <a:gd name="connsiteY25" fmla="*/ 2196909 h 2646878"/>
              <a:gd name="connsiteX26" fmla="*/ 0 w 5390439"/>
              <a:gd name="connsiteY26" fmla="*/ 1720471 h 2646878"/>
              <a:gd name="connsiteX27" fmla="*/ 0 w 5390439"/>
              <a:gd name="connsiteY27" fmla="*/ 1191095 h 2646878"/>
              <a:gd name="connsiteX28" fmla="*/ 0 w 5390439"/>
              <a:gd name="connsiteY28" fmla="*/ 608782 h 2646878"/>
              <a:gd name="connsiteX29" fmla="*/ 0 w 5390439"/>
              <a:gd name="connsiteY29" fmla="*/ 0 h 26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90439" h="2646878" fill="none" extrusionOk="0">
                <a:moveTo>
                  <a:pt x="0" y="0"/>
                </a:moveTo>
                <a:cubicBezTo>
                  <a:pt x="210936" y="-26387"/>
                  <a:pt x="429503" y="55191"/>
                  <a:pt x="598938" y="0"/>
                </a:cubicBezTo>
                <a:cubicBezTo>
                  <a:pt x="768373" y="-55191"/>
                  <a:pt x="1001975" y="39108"/>
                  <a:pt x="1251780" y="0"/>
                </a:cubicBezTo>
                <a:cubicBezTo>
                  <a:pt x="1501585" y="-39108"/>
                  <a:pt x="1611342" y="18049"/>
                  <a:pt x="1796813" y="0"/>
                </a:cubicBezTo>
                <a:cubicBezTo>
                  <a:pt x="1982284" y="-18049"/>
                  <a:pt x="2151283" y="2514"/>
                  <a:pt x="2341846" y="0"/>
                </a:cubicBezTo>
                <a:cubicBezTo>
                  <a:pt x="2532409" y="-2514"/>
                  <a:pt x="2677190" y="42192"/>
                  <a:pt x="2779071" y="0"/>
                </a:cubicBezTo>
                <a:cubicBezTo>
                  <a:pt x="2880953" y="-42192"/>
                  <a:pt x="3180543" y="35015"/>
                  <a:pt x="3378008" y="0"/>
                </a:cubicBezTo>
                <a:cubicBezTo>
                  <a:pt x="3575473" y="-35015"/>
                  <a:pt x="3727570" y="3330"/>
                  <a:pt x="3923042" y="0"/>
                </a:cubicBezTo>
                <a:cubicBezTo>
                  <a:pt x="4118514" y="-3330"/>
                  <a:pt x="4235262" y="10950"/>
                  <a:pt x="4414171" y="0"/>
                </a:cubicBezTo>
                <a:cubicBezTo>
                  <a:pt x="4593080" y="-10950"/>
                  <a:pt x="5017920" y="55405"/>
                  <a:pt x="5390439" y="0"/>
                </a:cubicBezTo>
                <a:cubicBezTo>
                  <a:pt x="5430046" y="221565"/>
                  <a:pt x="5351225" y="277266"/>
                  <a:pt x="5390439" y="529376"/>
                </a:cubicBezTo>
                <a:cubicBezTo>
                  <a:pt x="5429653" y="781486"/>
                  <a:pt x="5382005" y="790390"/>
                  <a:pt x="5390439" y="1005814"/>
                </a:cubicBezTo>
                <a:cubicBezTo>
                  <a:pt x="5398873" y="1221238"/>
                  <a:pt x="5347706" y="1288023"/>
                  <a:pt x="5390439" y="1482252"/>
                </a:cubicBezTo>
                <a:cubicBezTo>
                  <a:pt x="5433172" y="1676481"/>
                  <a:pt x="5363984" y="1725318"/>
                  <a:pt x="5390439" y="1958690"/>
                </a:cubicBezTo>
                <a:cubicBezTo>
                  <a:pt x="5416894" y="2192062"/>
                  <a:pt x="5381214" y="2393476"/>
                  <a:pt x="5390439" y="2646878"/>
                </a:cubicBezTo>
                <a:cubicBezTo>
                  <a:pt x="5294060" y="2674520"/>
                  <a:pt x="5141088" y="2621335"/>
                  <a:pt x="4953215" y="2646878"/>
                </a:cubicBezTo>
                <a:cubicBezTo>
                  <a:pt x="4765342" y="2672421"/>
                  <a:pt x="4607688" y="2644221"/>
                  <a:pt x="4462086" y="2646878"/>
                </a:cubicBezTo>
                <a:cubicBezTo>
                  <a:pt x="4316484" y="2649535"/>
                  <a:pt x="4240609" y="2623809"/>
                  <a:pt x="4024861" y="2646878"/>
                </a:cubicBezTo>
                <a:cubicBezTo>
                  <a:pt x="3809113" y="2669947"/>
                  <a:pt x="3740500" y="2591258"/>
                  <a:pt x="3533732" y="2646878"/>
                </a:cubicBezTo>
                <a:cubicBezTo>
                  <a:pt x="3326964" y="2702498"/>
                  <a:pt x="3185960" y="2602726"/>
                  <a:pt x="3096508" y="2646878"/>
                </a:cubicBezTo>
                <a:cubicBezTo>
                  <a:pt x="3007056" y="2691030"/>
                  <a:pt x="2820381" y="2627978"/>
                  <a:pt x="2551474" y="2646878"/>
                </a:cubicBezTo>
                <a:cubicBezTo>
                  <a:pt x="2282567" y="2665778"/>
                  <a:pt x="2072849" y="2635030"/>
                  <a:pt x="1952537" y="2646878"/>
                </a:cubicBezTo>
                <a:cubicBezTo>
                  <a:pt x="1832225" y="2658726"/>
                  <a:pt x="1514900" y="2617249"/>
                  <a:pt x="1353599" y="2646878"/>
                </a:cubicBezTo>
                <a:cubicBezTo>
                  <a:pt x="1192298" y="2676507"/>
                  <a:pt x="825609" y="2630147"/>
                  <a:pt x="646853" y="2646878"/>
                </a:cubicBezTo>
                <a:cubicBezTo>
                  <a:pt x="468097" y="2663609"/>
                  <a:pt x="252265" y="2575500"/>
                  <a:pt x="0" y="2646878"/>
                </a:cubicBezTo>
                <a:cubicBezTo>
                  <a:pt x="-27846" y="2423223"/>
                  <a:pt x="4968" y="2352933"/>
                  <a:pt x="0" y="2196909"/>
                </a:cubicBezTo>
                <a:cubicBezTo>
                  <a:pt x="-4968" y="2040885"/>
                  <a:pt x="30641" y="1925006"/>
                  <a:pt x="0" y="1720471"/>
                </a:cubicBezTo>
                <a:cubicBezTo>
                  <a:pt x="-30641" y="1515936"/>
                  <a:pt x="17266" y="1442971"/>
                  <a:pt x="0" y="1191095"/>
                </a:cubicBezTo>
                <a:cubicBezTo>
                  <a:pt x="-17266" y="939219"/>
                  <a:pt x="2410" y="883240"/>
                  <a:pt x="0" y="608782"/>
                </a:cubicBezTo>
                <a:cubicBezTo>
                  <a:pt x="-2410" y="334324"/>
                  <a:pt x="16233" y="169500"/>
                  <a:pt x="0" y="0"/>
                </a:cubicBezTo>
                <a:close/>
              </a:path>
              <a:path w="5390439" h="2646878"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1987" y="194992"/>
                  <a:pt x="5348822" y="294568"/>
                  <a:pt x="5390439" y="476438"/>
                </a:cubicBezTo>
                <a:cubicBezTo>
                  <a:pt x="5432056" y="658308"/>
                  <a:pt x="5354870" y="731367"/>
                  <a:pt x="5390439" y="926407"/>
                </a:cubicBezTo>
                <a:cubicBezTo>
                  <a:pt x="5426008" y="1121447"/>
                  <a:pt x="5357943" y="1211665"/>
                  <a:pt x="5390439" y="1455783"/>
                </a:cubicBezTo>
                <a:cubicBezTo>
                  <a:pt x="5422935" y="1699901"/>
                  <a:pt x="5387236" y="1804483"/>
                  <a:pt x="5390439" y="1905752"/>
                </a:cubicBezTo>
                <a:cubicBezTo>
                  <a:pt x="5393642" y="2007021"/>
                  <a:pt x="5347750" y="2462392"/>
                  <a:pt x="5390439" y="2646878"/>
                </a:cubicBezTo>
                <a:cubicBezTo>
                  <a:pt x="5149403" y="2694439"/>
                  <a:pt x="4978955" y="2634551"/>
                  <a:pt x="4683693" y="2646878"/>
                </a:cubicBezTo>
                <a:cubicBezTo>
                  <a:pt x="4388431" y="2659205"/>
                  <a:pt x="4440186" y="2620747"/>
                  <a:pt x="4246468" y="2646878"/>
                </a:cubicBezTo>
                <a:cubicBezTo>
                  <a:pt x="4052750" y="2673009"/>
                  <a:pt x="3863997" y="2627386"/>
                  <a:pt x="3755339" y="2646878"/>
                </a:cubicBezTo>
                <a:cubicBezTo>
                  <a:pt x="3646681" y="2666370"/>
                  <a:pt x="3432019" y="2609179"/>
                  <a:pt x="3264210" y="2646878"/>
                </a:cubicBezTo>
                <a:cubicBezTo>
                  <a:pt x="3096401" y="2684577"/>
                  <a:pt x="2892519" y="2640823"/>
                  <a:pt x="2773081" y="2646878"/>
                </a:cubicBezTo>
                <a:cubicBezTo>
                  <a:pt x="2653643" y="2652933"/>
                  <a:pt x="2480009" y="2618464"/>
                  <a:pt x="2335857" y="2646878"/>
                </a:cubicBezTo>
                <a:cubicBezTo>
                  <a:pt x="2191705" y="2675292"/>
                  <a:pt x="2033777" y="2595149"/>
                  <a:pt x="1790824" y="2646878"/>
                </a:cubicBezTo>
                <a:cubicBezTo>
                  <a:pt x="1547871" y="2698607"/>
                  <a:pt x="1243524" y="2608144"/>
                  <a:pt x="1084077" y="2646878"/>
                </a:cubicBezTo>
                <a:cubicBezTo>
                  <a:pt x="924630" y="2685612"/>
                  <a:pt x="286705" y="2592436"/>
                  <a:pt x="0" y="2646878"/>
                </a:cubicBezTo>
                <a:cubicBezTo>
                  <a:pt x="-56844" y="2426890"/>
                  <a:pt x="26177" y="2378301"/>
                  <a:pt x="0" y="2143971"/>
                </a:cubicBezTo>
                <a:cubicBezTo>
                  <a:pt x="-26177" y="1909641"/>
                  <a:pt x="6580" y="1752216"/>
                  <a:pt x="0" y="1614596"/>
                </a:cubicBezTo>
                <a:cubicBezTo>
                  <a:pt x="-6580" y="1476977"/>
                  <a:pt x="36027" y="1220258"/>
                  <a:pt x="0" y="1085220"/>
                </a:cubicBezTo>
                <a:cubicBezTo>
                  <a:pt x="-36027" y="950182"/>
                  <a:pt x="12285" y="826251"/>
                  <a:pt x="0" y="582313"/>
                </a:cubicBezTo>
                <a:cubicBezTo>
                  <a:pt x="-12285" y="338375"/>
                  <a:pt x="26933" y="25666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6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EF45BBDE-7B53-419C-82A7-4AA4394FCBBA}"/>
              </a:ext>
            </a:extLst>
          </p:cNvPr>
          <p:cNvSpPr txBox="1"/>
          <p:nvPr/>
        </p:nvSpPr>
        <p:spPr>
          <a:xfrm>
            <a:off x="6787192" y="676279"/>
            <a:ext cx="5388602" cy="2554545"/>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Nhân dân đã kiên cường đấu tranh, dũng cảm đứng lên chống thực dân Pháp xâm lược và đô hộ, quyết giành lại độc lập dân tộc.</a:t>
            </a:r>
          </a:p>
        </p:txBody>
      </p:sp>
      <p:sp>
        <p:nvSpPr>
          <p:cNvPr id="9" name="Oval 8">
            <a:extLst>
              <a:ext uri="{FF2B5EF4-FFF2-40B4-BE49-F238E27FC236}">
                <a16:creationId xmlns:a16="http://schemas.microsoft.com/office/drawing/2014/main" id="{27F2CB51-7DEE-475B-9986-99F3F9B89B9F}"/>
              </a:ext>
            </a:extLst>
          </p:cNvPr>
          <p:cNvSpPr>
            <a:spLocks noChangeAspect="1"/>
          </p:cNvSpPr>
          <p:nvPr>
            <p:custDataLst>
              <p:tags r:id="rId1"/>
            </p:custDataLst>
          </p:nvPr>
        </p:nvSpPr>
        <p:spPr>
          <a:xfrm>
            <a:off x="0" y="0"/>
            <a:ext cx="990600" cy="990600"/>
          </a:xfrm>
          <a:prstGeom prst="ellipse">
            <a:avLst/>
          </a:prstGeom>
          <a:blipFill dpi="0" rotWithShape="0">
            <a:blip r:embed="rId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765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A6CF63-8339-4D98-B8CA-A40210FB7680}"/>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5" name="Picture 4" descr="Background pattern&#10;&#10;Description automatically generated">
            <a:extLst>
              <a:ext uri="{FF2B5EF4-FFF2-40B4-BE49-F238E27FC236}">
                <a16:creationId xmlns:a16="http://schemas.microsoft.com/office/drawing/2014/main" id="{770DC2D0-81E5-4C70-91B6-5E346A03A768}"/>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6" name="Picture 5" descr="Background pattern&#10;&#10;Description automatically generated">
            <a:extLst>
              <a:ext uri="{FF2B5EF4-FFF2-40B4-BE49-F238E27FC236}">
                <a16:creationId xmlns:a16="http://schemas.microsoft.com/office/drawing/2014/main" id="{9CE92C1B-5753-4831-8872-8CCD88664A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7" name="Picture 6" descr="Background pattern&#10;&#10;Description automatically generated">
            <a:extLst>
              <a:ext uri="{FF2B5EF4-FFF2-40B4-BE49-F238E27FC236}">
                <a16:creationId xmlns:a16="http://schemas.microsoft.com/office/drawing/2014/main" id="{44090F55-E30F-4E6D-9606-6D6EF17D8D66}"/>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8" name="Picture 7" descr="Background pattern&#10;&#10;Description automatically generated">
            <a:extLst>
              <a:ext uri="{FF2B5EF4-FFF2-40B4-BE49-F238E27FC236}">
                <a16:creationId xmlns:a16="http://schemas.microsoft.com/office/drawing/2014/main" id="{ED708F76-E86A-48F7-8E7D-B3E1D7E95E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12" name="Picture 11">
            <a:extLst>
              <a:ext uri="{FF2B5EF4-FFF2-40B4-BE49-F238E27FC236}">
                <a16:creationId xmlns:a16="http://schemas.microsoft.com/office/drawing/2014/main" id="{AE5A0227-2FBC-4199-BC20-B646F5D46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326120" y="1067669"/>
            <a:ext cx="5736319" cy="6675259"/>
          </a:xfrm>
          <a:prstGeom prst="rect">
            <a:avLst/>
          </a:prstGeom>
        </p:spPr>
      </p:pic>
      <p:pic>
        <p:nvPicPr>
          <p:cNvPr id="3" name="Picture 2">
            <a:extLst>
              <a:ext uri="{FF2B5EF4-FFF2-40B4-BE49-F238E27FC236}">
                <a16:creationId xmlns:a16="http://schemas.microsoft.com/office/drawing/2014/main" id="{DEE473EE-654A-4BF0-A902-83B0FB1802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1594" y="0"/>
            <a:ext cx="9420406" cy="6839898"/>
          </a:xfrm>
          <a:prstGeom prst="rect">
            <a:avLst/>
          </a:prstGeom>
        </p:spPr>
      </p:pic>
      <p:sp>
        <p:nvSpPr>
          <p:cNvPr id="9" name="Oval 8">
            <a:extLst>
              <a:ext uri="{FF2B5EF4-FFF2-40B4-BE49-F238E27FC236}">
                <a16:creationId xmlns:a16="http://schemas.microsoft.com/office/drawing/2014/main" id="{E43F4B70-6EB1-4632-83A7-3F8350B8FD76}"/>
              </a:ext>
            </a:extLst>
          </p:cNvPr>
          <p:cNvSpPr>
            <a:spLocks noChangeAspect="1"/>
          </p:cNvSpPr>
          <p:nvPr>
            <p:custDataLst>
              <p:tags r:id="rId1"/>
            </p:custDataLst>
          </p:nvPr>
        </p:nvSpPr>
        <p:spPr>
          <a:xfrm>
            <a:off x="0" y="0"/>
            <a:ext cx="990600" cy="990600"/>
          </a:xfrm>
          <a:prstGeom prst="ellipse">
            <a:avLst/>
          </a:prstGeom>
          <a:blipFill dpi="0" rotWithShape="0">
            <a:blip r:embed="rId10"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6974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7FD5AD-EEF7-4FA3-A428-F690D51EFB40}"/>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2" name="Picture 1">
            <a:extLst>
              <a:ext uri="{FF2B5EF4-FFF2-40B4-BE49-F238E27FC236}">
                <a16:creationId xmlns:a16="http://schemas.microsoft.com/office/drawing/2014/main" id="{0918A55E-1D29-4BBF-9FB5-5F7FDCD0172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141737" y="1862789"/>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715EB694-A979-4976-8432-58E235C735F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849104" y="1834908"/>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circle&#10;&#10;Description automatically generated">
            <a:extLst>
              <a:ext uri="{FF2B5EF4-FFF2-40B4-BE49-F238E27FC236}">
                <a16:creationId xmlns:a16="http://schemas.microsoft.com/office/drawing/2014/main" id="{59DE54F3-C0C6-4D1B-A214-803CFC0DE1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267" y="10385"/>
            <a:ext cx="5941412" cy="2807573"/>
          </a:xfrm>
          <a:prstGeom prst="rect">
            <a:avLst/>
          </a:prstGeom>
        </p:spPr>
      </p:pic>
      <p:sp>
        <p:nvSpPr>
          <p:cNvPr id="5" name="TextBox 4">
            <a:extLst>
              <a:ext uri="{FF2B5EF4-FFF2-40B4-BE49-F238E27FC236}">
                <a16:creationId xmlns:a16="http://schemas.microsoft.com/office/drawing/2014/main" id="{C5835037-D226-46BC-A49A-6C1747224E7E}"/>
              </a:ext>
            </a:extLst>
          </p:cNvPr>
          <p:cNvSpPr txBox="1"/>
          <p:nvPr/>
        </p:nvSpPr>
        <p:spPr>
          <a:xfrm>
            <a:off x="1200225" y="467504"/>
            <a:ext cx="4958406" cy="1754326"/>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Nhân dân Nam Kì đã làm gì khi thực dân Pháp xâm lược nước ta?</a:t>
            </a:r>
          </a:p>
        </p:txBody>
      </p:sp>
      <p:sp>
        <p:nvSpPr>
          <p:cNvPr id="6" name="文本框 7">
            <a:extLst>
              <a:ext uri="{FF2B5EF4-FFF2-40B4-BE49-F238E27FC236}">
                <a16:creationId xmlns:a16="http://schemas.microsoft.com/office/drawing/2014/main" id="{2DDF3D77-CEBF-4726-8EBD-AD5CA94DEF56}"/>
              </a:ext>
            </a:extLst>
          </p:cNvPr>
          <p:cNvSpPr txBox="1"/>
          <p:nvPr/>
        </p:nvSpPr>
        <p:spPr>
          <a:xfrm>
            <a:off x="6659824" y="889970"/>
            <a:ext cx="5390439" cy="1862048"/>
          </a:xfrm>
          <a:custGeom>
            <a:avLst/>
            <a:gdLst>
              <a:gd name="connsiteX0" fmla="*/ 0 w 5390439"/>
              <a:gd name="connsiteY0" fmla="*/ 0 h 1862048"/>
              <a:gd name="connsiteX1" fmla="*/ 437224 w 5390439"/>
              <a:gd name="connsiteY1" fmla="*/ 0 h 1862048"/>
              <a:gd name="connsiteX2" fmla="*/ 874449 w 5390439"/>
              <a:gd name="connsiteY2" fmla="*/ 0 h 1862048"/>
              <a:gd name="connsiteX3" fmla="*/ 1527291 w 5390439"/>
              <a:gd name="connsiteY3" fmla="*/ 0 h 1862048"/>
              <a:gd name="connsiteX4" fmla="*/ 2072324 w 5390439"/>
              <a:gd name="connsiteY4" fmla="*/ 0 h 1862048"/>
              <a:gd name="connsiteX5" fmla="*/ 2617358 w 5390439"/>
              <a:gd name="connsiteY5" fmla="*/ 0 h 1862048"/>
              <a:gd name="connsiteX6" fmla="*/ 3054582 w 5390439"/>
              <a:gd name="connsiteY6" fmla="*/ 0 h 1862048"/>
              <a:gd name="connsiteX7" fmla="*/ 3653520 w 5390439"/>
              <a:gd name="connsiteY7" fmla="*/ 0 h 1862048"/>
              <a:gd name="connsiteX8" fmla="*/ 4198553 w 5390439"/>
              <a:gd name="connsiteY8" fmla="*/ 0 h 1862048"/>
              <a:gd name="connsiteX9" fmla="*/ 4689682 w 5390439"/>
              <a:gd name="connsiteY9" fmla="*/ 0 h 1862048"/>
              <a:gd name="connsiteX10" fmla="*/ 5390439 w 5390439"/>
              <a:gd name="connsiteY10" fmla="*/ 0 h 1862048"/>
              <a:gd name="connsiteX11" fmla="*/ 5390439 w 5390439"/>
              <a:gd name="connsiteY11" fmla="*/ 465512 h 1862048"/>
              <a:gd name="connsiteX12" fmla="*/ 5390439 w 5390439"/>
              <a:gd name="connsiteY12" fmla="*/ 893783 h 1862048"/>
              <a:gd name="connsiteX13" fmla="*/ 5390439 w 5390439"/>
              <a:gd name="connsiteY13" fmla="*/ 1322054 h 1862048"/>
              <a:gd name="connsiteX14" fmla="*/ 5390439 w 5390439"/>
              <a:gd name="connsiteY14" fmla="*/ 1862048 h 1862048"/>
              <a:gd name="connsiteX15" fmla="*/ 4899310 w 5390439"/>
              <a:gd name="connsiteY15" fmla="*/ 1862048 h 1862048"/>
              <a:gd name="connsiteX16" fmla="*/ 4246468 w 5390439"/>
              <a:gd name="connsiteY16" fmla="*/ 1862048 h 1862048"/>
              <a:gd name="connsiteX17" fmla="*/ 3755339 w 5390439"/>
              <a:gd name="connsiteY17" fmla="*/ 1862048 h 1862048"/>
              <a:gd name="connsiteX18" fmla="*/ 3318115 w 5390439"/>
              <a:gd name="connsiteY18" fmla="*/ 1862048 h 1862048"/>
              <a:gd name="connsiteX19" fmla="*/ 2826986 w 5390439"/>
              <a:gd name="connsiteY19" fmla="*/ 1862048 h 1862048"/>
              <a:gd name="connsiteX20" fmla="*/ 2389761 w 5390439"/>
              <a:gd name="connsiteY20" fmla="*/ 1862048 h 1862048"/>
              <a:gd name="connsiteX21" fmla="*/ 1844728 w 5390439"/>
              <a:gd name="connsiteY21" fmla="*/ 1862048 h 1862048"/>
              <a:gd name="connsiteX22" fmla="*/ 1245790 w 5390439"/>
              <a:gd name="connsiteY22" fmla="*/ 1862048 h 1862048"/>
              <a:gd name="connsiteX23" fmla="*/ 646853 w 5390439"/>
              <a:gd name="connsiteY23" fmla="*/ 1862048 h 1862048"/>
              <a:gd name="connsiteX24" fmla="*/ 0 w 5390439"/>
              <a:gd name="connsiteY24" fmla="*/ 1862048 h 1862048"/>
              <a:gd name="connsiteX25" fmla="*/ 0 w 5390439"/>
              <a:gd name="connsiteY25" fmla="*/ 1377916 h 1862048"/>
              <a:gd name="connsiteX26" fmla="*/ 0 w 5390439"/>
              <a:gd name="connsiteY26" fmla="*/ 875163 h 1862048"/>
              <a:gd name="connsiteX27" fmla="*/ 0 w 5390439"/>
              <a:gd name="connsiteY27" fmla="*/ 446892 h 1862048"/>
              <a:gd name="connsiteX28" fmla="*/ 0 w 5390439"/>
              <a:gd name="connsiteY28" fmla="*/ 0 h 186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90439" h="1862048" fill="none" extrusionOk="0">
                <a:moveTo>
                  <a:pt x="0" y="0"/>
                </a:moveTo>
                <a:cubicBezTo>
                  <a:pt x="209075" y="-19287"/>
                  <a:pt x="346152" y="48962"/>
                  <a:pt x="437224" y="0"/>
                </a:cubicBezTo>
                <a:cubicBezTo>
                  <a:pt x="528296" y="-48962"/>
                  <a:pt x="744144" y="11874"/>
                  <a:pt x="874449" y="0"/>
                </a:cubicBezTo>
                <a:cubicBezTo>
                  <a:pt x="1004755" y="-11874"/>
                  <a:pt x="1277486" y="39108"/>
                  <a:pt x="1527291" y="0"/>
                </a:cubicBezTo>
                <a:cubicBezTo>
                  <a:pt x="1777096" y="-39108"/>
                  <a:pt x="1886853" y="18049"/>
                  <a:pt x="2072324" y="0"/>
                </a:cubicBezTo>
                <a:cubicBezTo>
                  <a:pt x="2257795" y="-18049"/>
                  <a:pt x="2425284" y="64083"/>
                  <a:pt x="2617358" y="0"/>
                </a:cubicBezTo>
                <a:cubicBezTo>
                  <a:pt x="2809432" y="-64083"/>
                  <a:pt x="2954997" y="48358"/>
                  <a:pt x="3054582" y="0"/>
                </a:cubicBezTo>
                <a:cubicBezTo>
                  <a:pt x="3154167" y="-48358"/>
                  <a:pt x="3455151" y="32582"/>
                  <a:pt x="3653520" y="0"/>
                </a:cubicBezTo>
                <a:cubicBezTo>
                  <a:pt x="3851889" y="-32582"/>
                  <a:pt x="4006611" y="10113"/>
                  <a:pt x="4198553" y="0"/>
                </a:cubicBezTo>
                <a:cubicBezTo>
                  <a:pt x="4390495" y="-10113"/>
                  <a:pt x="4510773" y="10950"/>
                  <a:pt x="4689682" y="0"/>
                </a:cubicBezTo>
                <a:cubicBezTo>
                  <a:pt x="4868591" y="-10950"/>
                  <a:pt x="5130636" y="47077"/>
                  <a:pt x="5390439" y="0"/>
                </a:cubicBezTo>
                <a:cubicBezTo>
                  <a:pt x="5434546" y="171422"/>
                  <a:pt x="5363403" y="346178"/>
                  <a:pt x="5390439" y="465512"/>
                </a:cubicBezTo>
                <a:cubicBezTo>
                  <a:pt x="5417475" y="584846"/>
                  <a:pt x="5383038" y="805120"/>
                  <a:pt x="5390439" y="893783"/>
                </a:cubicBezTo>
                <a:cubicBezTo>
                  <a:pt x="5397840" y="982446"/>
                  <a:pt x="5386244" y="1127003"/>
                  <a:pt x="5390439" y="1322054"/>
                </a:cubicBezTo>
                <a:cubicBezTo>
                  <a:pt x="5394634" y="1517105"/>
                  <a:pt x="5325831" y="1630905"/>
                  <a:pt x="5390439" y="1862048"/>
                </a:cubicBezTo>
                <a:cubicBezTo>
                  <a:pt x="5286893" y="1877638"/>
                  <a:pt x="5011435" y="1838471"/>
                  <a:pt x="4899310" y="1862048"/>
                </a:cubicBezTo>
                <a:cubicBezTo>
                  <a:pt x="4787185" y="1885625"/>
                  <a:pt x="4537920" y="1803278"/>
                  <a:pt x="4246468" y="1862048"/>
                </a:cubicBezTo>
                <a:cubicBezTo>
                  <a:pt x="3955016" y="1920818"/>
                  <a:pt x="3900941" y="1859391"/>
                  <a:pt x="3755339" y="1862048"/>
                </a:cubicBezTo>
                <a:cubicBezTo>
                  <a:pt x="3609737" y="1864705"/>
                  <a:pt x="3524953" y="1838170"/>
                  <a:pt x="3318115" y="1862048"/>
                </a:cubicBezTo>
                <a:cubicBezTo>
                  <a:pt x="3111277" y="1885926"/>
                  <a:pt x="3033754" y="1806428"/>
                  <a:pt x="2826986" y="1862048"/>
                </a:cubicBezTo>
                <a:cubicBezTo>
                  <a:pt x="2620218" y="1917668"/>
                  <a:pt x="2485941" y="1818341"/>
                  <a:pt x="2389761" y="1862048"/>
                </a:cubicBezTo>
                <a:cubicBezTo>
                  <a:pt x="2293581" y="1905755"/>
                  <a:pt x="2107656" y="1837209"/>
                  <a:pt x="1844728" y="1862048"/>
                </a:cubicBezTo>
                <a:cubicBezTo>
                  <a:pt x="1581800" y="1886887"/>
                  <a:pt x="1366312" y="1852554"/>
                  <a:pt x="1245790" y="1862048"/>
                </a:cubicBezTo>
                <a:cubicBezTo>
                  <a:pt x="1125268" y="1871542"/>
                  <a:pt x="802858" y="1832325"/>
                  <a:pt x="646853" y="1862048"/>
                </a:cubicBezTo>
                <a:cubicBezTo>
                  <a:pt x="490848" y="1891771"/>
                  <a:pt x="138469" y="1843368"/>
                  <a:pt x="0" y="1862048"/>
                </a:cubicBezTo>
                <a:cubicBezTo>
                  <a:pt x="-25624" y="1678945"/>
                  <a:pt x="29032" y="1571759"/>
                  <a:pt x="0" y="1377916"/>
                </a:cubicBezTo>
                <a:cubicBezTo>
                  <a:pt x="-29032" y="1184073"/>
                  <a:pt x="22840" y="1058761"/>
                  <a:pt x="0" y="875163"/>
                </a:cubicBezTo>
                <a:cubicBezTo>
                  <a:pt x="-22840" y="691565"/>
                  <a:pt x="44401" y="645351"/>
                  <a:pt x="0" y="446892"/>
                </a:cubicBezTo>
                <a:cubicBezTo>
                  <a:pt x="-44401" y="248433"/>
                  <a:pt x="15310" y="215314"/>
                  <a:pt x="0" y="0"/>
                </a:cubicBezTo>
                <a:close/>
              </a:path>
              <a:path w="5390439" h="1862048"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05005" y="161689"/>
                  <a:pt x="5340547" y="260887"/>
                  <a:pt x="5390439" y="428271"/>
                </a:cubicBezTo>
                <a:cubicBezTo>
                  <a:pt x="5440331" y="595655"/>
                  <a:pt x="5358228" y="678089"/>
                  <a:pt x="5390439" y="837922"/>
                </a:cubicBezTo>
                <a:cubicBezTo>
                  <a:pt x="5422650" y="997755"/>
                  <a:pt x="5377622" y="1097667"/>
                  <a:pt x="5390439" y="1303434"/>
                </a:cubicBezTo>
                <a:cubicBezTo>
                  <a:pt x="5403256" y="1509201"/>
                  <a:pt x="5326553" y="1669105"/>
                  <a:pt x="5390439" y="1862048"/>
                </a:cubicBezTo>
                <a:cubicBezTo>
                  <a:pt x="5267827" y="1871792"/>
                  <a:pt x="5100276" y="1827758"/>
                  <a:pt x="4953215" y="1862048"/>
                </a:cubicBezTo>
                <a:cubicBezTo>
                  <a:pt x="4806154" y="1896338"/>
                  <a:pt x="4541894" y="1849790"/>
                  <a:pt x="4246468" y="1862048"/>
                </a:cubicBezTo>
                <a:cubicBezTo>
                  <a:pt x="3951042" y="1874306"/>
                  <a:pt x="3997571" y="1834942"/>
                  <a:pt x="3809244" y="1862048"/>
                </a:cubicBezTo>
                <a:cubicBezTo>
                  <a:pt x="3620917" y="1889154"/>
                  <a:pt x="3426773" y="1842556"/>
                  <a:pt x="3318115" y="1862048"/>
                </a:cubicBezTo>
                <a:cubicBezTo>
                  <a:pt x="3209457" y="1881540"/>
                  <a:pt x="2994795" y="1824349"/>
                  <a:pt x="2826986" y="1862048"/>
                </a:cubicBezTo>
                <a:cubicBezTo>
                  <a:pt x="2659177" y="1899747"/>
                  <a:pt x="2455295" y="1855993"/>
                  <a:pt x="2335857" y="1862048"/>
                </a:cubicBezTo>
                <a:cubicBezTo>
                  <a:pt x="2216419" y="1868103"/>
                  <a:pt x="2045790" y="1838720"/>
                  <a:pt x="1898632" y="1862048"/>
                </a:cubicBezTo>
                <a:cubicBezTo>
                  <a:pt x="1751474" y="1885376"/>
                  <a:pt x="1596552" y="1810319"/>
                  <a:pt x="1353599" y="1862048"/>
                </a:cubicBezTo>
                <a:cubicBezTo>
                  <a:pt x="1110646" y="1913777"/>
                  <a:pt x="800910" y="1817260"/>
                  <a:pt x="646853" y="1862048"/>
                </a:cubicBezTo>
                <a:cubicBezTo>
                  <a:pt x="492796" y="1906836"/>
                  <a:pt x="290332" y="1818525"/>
                  <a:pt x="0" y="1862048"/>
                </a:cubicBezTo>
                <a:cubicBezTo>
                  <a:pt x="-9792" y="1675815"/>
                  <a:pt x="23124" y="1576400"/>
                  <a:pt x="0" y="1415156"/>
                </a:cubicBezTo>
                <a:cubicBezTo>
                  <a:pt x="-23124" y="1253912"/>
                  <a:pt x="22775" y="1168091"/>
                  <a:pt x="0" y="949644"/>
                </a:cubicBezTo>
                <a:cubicBezTo>
                  <a:pt x="-22775" y="731197"/>
                  <a:pt x="36007" y="598535"/>
                  <a:pt x="0" y="484132"/>
                </a:cubicBezTo>
                <a:cubicBezTo>
                  <a:pt x="-36007" y="369729"/>
                  <a:pt x="3369" y="23393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15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EF45BBDE-7B53-419C-82A7-4AA4394FCBBA}"/>
              </a:ext>
            </a:extLst>
          </p:cNvPr>
          <p:cNvSpPr txBox="1"/>
          <p:nvPr/>
        </p:nvSpPr>
        <p:spPr>
          <a:xfrm>
            <a:off x="6996281" y="1251892"/>
            <a:ext cx="4973909" cy="1200329"/>
          </a:xfrm>
          <a:prstGeom prst="rect">
            <a:avLst/>
          </a:prstGeom>
          <a:noFill/>
        </p:spPr>
        <p:txBody>
          <a:bodyPr wrap="square">
            <a:spAutoFit/>
          </a:bodyPr>
          <a:lstStyle/>
          <a:p>
            <a:r>
              <a:rPr lang="en-US" sz="3600">
                <a:latin typeface="Times New Roman" panose="02020603050405020304" pitchFamily="18" charset="0"/>
                <a:cs typeface="Times New Roman" panose="02020603050405020304" pitchFamily="18" charset="0"/>
              </a:rPr>
              <a:t>Nhân dân Nam Kì khắp nơi đứng lên chống Pháp</a:t>
            </a:r>
          </a:p>
        </p:txBody>
      </p:sp>
      <p:sp>
        <p:nvSpPr>
          <p:cNvPr id="9" name="Oval 8">
            <a:extLst>
              <a:ext uri="{FF2B5EF4-FFF2-40B4-BE49-F238E27FC236}">
                <a16:creationId xmlns:a16="http://schemas.microsoft.com/office/drawing/2014/main" id="{24B8AA8B-081F-4072-A8D0-C5BBEFE0A58E}"/>
              </a:ext>
            </a:extLst>
          </p:cNvPr>
          <p:cNvSpPr>
            <a:spLocks noChangeAspect="1"/>
          </p:cNvSpPr>
          <p:nvPr>
            <p:custDataLst>
              <p:tags r:id="rId1"/>
            </p:custDataLst>
          </p:nvPr>
        </p:nvSpPr>
        <p:spPr>
          <a:xfrm>
            <a:off x="0" y="0"/>
            <a:ext cx="990600" cy="990600"/>
          </a:xfrm>
          <a:prstGeom prst="ellipse">
            <a:avLst/>
          </a:prstGeom>
          <a:blipFill dpi="0" rotWithShape="0">
            <a:blip r:embed="rId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9357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7FD5AD-EEF7-4FA3-A428-F690D51EFB40}"/>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2" name="Picture 1">
            <a:extLst>
              <a:ext uri="{FF2B5EF4-FFF2-40B4-BE49-F238E27FC236}">
                <a16:creationId xmlns:a16="http://schemas.microsoft.com/office/drawing/2014/main" id="{0918A55E-1D29-4BBF-9FB5-5F7FDCD0172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141737" y="1862789"/>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715EB694-A979-4976-8432-58E235C735F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804854" y="2138903"/>
            <a:ext cx="4582291" cy="50524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circle&#10;&#10;Description automatically generated">
            <a:extLst>
              <a:ext uri="{FF2B5EF4-FFF2-40B4-BE49-F238E27FC236}">
                <a16:creationId xmlns:a16="http://schemas.microsoft.com/office/drawing/2014/main" id="{59DE54F3-C0C6-4D1B-A214-803CFC0DE1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267" y="10385"/>
            <a:ext cx="5753685" cy="2807573"/>
          </a:xfrm>
          <a:prstGeom prst="rect">
            <a:avLst/>
          </a:prstGeom>
        </p:spPr>
      </p:pic>
      <p:sp>
        <p:nvSpPr>
          <p:cNvPr id="5" name="TextBox 4">
            <a:extLst>
              <a:ext uri="{FF2B5EF4-FFF2-40B4-BE49-F238E27FC236}">
                <a16:creationId xmlns:a16="http://schemas.microsoft.com/office/drawing/2014/main" id="{C5835037-D226-46BC-A49A-6C1747224E7E}"/>
              </a:ext>
            </a:extLst>
          </p:cNvPr>
          <p:cNvSpPr txBox="1"/>
          <p:nvPr/>
        </p:nvSpPr>
        <p:spPr>
          <a:xfrm>
            <a:off x="1276438" y="428628"/>
            <a:ext cx="4819562" cy="1754326"/>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Kể tên một số cuộc khởi nghĩa tiêu biểu của nhân dân Nam Kì.</a:t>
            </a:r>
          </a:p>
        </p:txBody>
      </p:sp>
      <p:sp>
        <p:nvSpPr>
          <p:cNvPr id="6" name="文本框 7">
            <a:extLst>
              <a:ext uri="{FF2B5EF4-FFF2-40B4-BE49-F238E27FC236}">
                <a16:creationId xmlns:a16="http://schemas.microsoft.com/office/drawing/2014/main" id="{2DDF3D77-CEBF-4726-8EBD-AD5CA94DEF56}"/>
              </a:ext>
            </a:extLst>
          </p:cNvPr>
          <p:cNvSpPr txBox="1"/>
          <p:nvPr/>
        </p:nvSpPr>
        <p:spPr>
          <a:xfrm>
            <a:off x="6659824" y="889970"/>
            <a:ext cx="5390439" cy="2646878"/>
          </a:xfrm>
          <a:custGeom>
            <a:avLst/>
            <a:gdLst>
              <a:gd name="connsiteX0" fmla="*/ 0 w 5390439"/>
              <a:gd name="connsiteY0" fmla="*/ 0 h 2646878"/>
              <a:gd name="connsiteX1" fmla="*/ 598938 w 5390439"/>
              <a:gd name="connsiteY1" fmla="*/ 0 h 2646878"/>
              <a:gd name="connsiteX2" fmla="*/ 1251780 w 5390439"/>
              <a:gd name="connsiteY2" fmla="*/ 0 h 2646878"/>
              <a:gd name="connsiteX3" fmla="*/ 1796813 w 5390439"/>
              <a:gd name="connsiteY3" fmla="*/ 0 h 2646878"/>
              <a:gd name="connsiteX4" fmla="*/ 2341846 w 5390439"/>
              <a:gd name="connsiteY4" fmla="*/ 0 h 2646878"/>
              <a:gd name="connsiteX5" fmla="*/ 2779071 w 5390439"/>
              <a:gd name="connsiteY5" fmla="*/ 0 h 2646878"/>
              <a:gd name="connsiteX6" fmla="*/ 3378008 w 5390439"/>
              <a:gd name="connsiteY6" fmla="*/ 0 h 2646878"/>
              <a:gd name="connsiteX7" fmla="*/ 3923042 w 5390439"/>
              <a:gd name="connsiteY7" fmla="*/ 0 h 2646878"/>
              <a:gd name="connsiteX8" fmla="*/ 4414171 w 5390439"/>
              <a:gd name="connsiteY8" fmla="*/ 0 h 2646878"/>
              <a:gd name="connsiteX9" fmla="*/ 5390439 w 5390439"/>
              <a:gd name="connsiteY9" fmla="*/ 0 h 2646878"/>
              <a:gd name="connsiteX10" fmla="*/ 5390439 w 5390439"/>
              <a:gd name="connsiteY10" fmla="*/ 529376 h 2646878"/>
              <a:gd name="connsiteX11" fmla="*/ 5390439 w 5390439"/>
              <a:gd name="connsiteY11" fmla="*/ 1005814 h 2646878"/>
              <a:gd name="connsiteX12" fmla="*/ 5390439 w 5390439"/>
              <a:gd name="connsiteY12" fmla="*/ 1482252 h 2646878"/>
              <a:gd name="connsiteX13" fmla="*/ 5390439 w 5390439"/>
              <a:gd name="connsiteY13" fmla="*/ 1958690 h 2646878"/>
              <a:gd name="connsiteX14" fmla="*/ 5390439 w 5390439"/>
              <a:gd name="connsiteY14" fmla="*/ 2646878 h 2646878"/>
              <a:gd name="connsiteX15" fmla="*/ 4953215 w 5390439"/>
              <a:gd name="connsiteY15" fmla="*/ 2646878 h 2646878"/>
              <a:gd name="connsiteX16" fmla="*/ 4462086 w 5390439"/>
              <a:gd name="connsiteY16" fmla="*/ 2646878 h 2646878"/>
              <a:gd name="connsiteX17" fmla="*/ 4024861 w 5390439"/>
              <a:gd name="connsiteY17" fmla="*/ 2646878 h 2646878"/>
              <a:gd name="connsiteX18" fmla="*/ 3533732 w 5390439"/>
              <a:gd name="connsiteY18" fmla="*/ 2646878 h 2646878"/>
              <a:gd name="connsiteX19" fmla="*/ 3096508 w 5390439"/>
              <a:gd name="connsiteY19" fmla="*/ 2646878 h 2646878"/>
              <a:gd name="connsiteX20" fmla="*/ 2551474 w 5390439"/>
              <a:gd name="connsiteY20" fmla="*/ 2646878 h 2646878"/>
              <a:gd name="connsiteX21" fmla="*/ 1952537 w 5390439"/>
              <a:gd name="connsiteY21" fmla="*/ 2646878 h 2646878"/>
              <a:gd name="connsiteX22" fmla="*/ 1353599 w 5390439"/>
              <a:gd name="connsiteY22" fmla="*/ 2646878 h 2646878"/>
              <a:gd name="connsiteX23" fmla="*/ 646853 w 5390439"/>
              <a:gd name="connsiteY23" fmla="*/ 2646878 h 2646878"/>
              <a:gd name="connsiteX24" fmla="*/ 0 w 5390439"/>
              <a:gd name="connsiteY24" fmla="*/ 2646878 h 2646878"/>
              <a:gd name="connsiteX25" fmla="*/ 0 w 5390439"/>
              <a:gd name="connsiteY25" fmla="*/ 2196909 h 2646878"/>
              <a:gd name="connsiteX26" fmla="*/ 0 w 5390439"/>
              <a:gd name="connsiteY26" fmla="*/ 1720471 h 2646878"/>
              <a:gd name="connsiteX27" fmla="*/ 0 w 5390439"/>
              <a:gd name="connsiteY27" fmla="*/ 1191095 h 2646878"/>
              <a:gd name="connsiteX28" fmla="*/ 0 w 5390439"/>
              <a:gd name="connsiteY28" fmla="*/ 608782 h 2646878"/>
              <a:gd name="connsiteX29" fmla="*/ 0 w 5390439"/>
              <a:gd name="connsiteY29" fmla="*/ 0 h 26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90439" h="2646878" fill="none" extrusionOk="0">
                <a:moveTo>
                  <a:pt x="0" y="0"/>
                </a:moveTo>
                <a:cubicBezTo>
                  <a:pt x="210936" y="-26387"/>
                  <a:pt x="429503" y="55191"/>
                  <a:pt x="598938" y="0"/>
                </a:cubicBezTo>
                <a:cubicBezTo>
                  <a:pt x="768373" y="-55191"/>
                  <a:pt x="1001975" y="39108"/>
                  <a:pt x="1251780" y="0"/>
                </a:cubicBezTo>
                <a:cubicBezTo>
                  <a:pt x="1501585" y="-39108"/>
                  <a:pt x="1611342" y="18049"/>
                  <a:pt x="1796813" y="0"/>
                </a:cubicBezTo>
                <a:cubicBezTo>
                  <a:pt x="1982284" y="-18049"/>
                  <a:pt x="2151283" y="2514"/>
                  <a:pt x="2341846" y="0"/>
                </a:cubicBezTo>
                <a:cubicBezTo>
                  <a:pt x="2532409" y="-2514"/>
                  <a:pt x="2677190" y="42192"/>
                  <a:pt x="2779071" y="0"/>
                </a:cubicBezTo>
                <a:cubicBezTo>
                  <a:pt x="2880953" y="-42192"/>
                  <a:pt x="3180543" y="35015"/>
                  <a:pt x="3378008" y="0"/>
                </a:cubicBezTo>
                <a:cubicBezTo>
                  <a:pt x="3575473" y="-35015"/>
                  <a:pt x="3727570" y="3330"/>
                  <a:pt x="3923042" y="0"/>
                </a:cubicBezTo>
                <a:cubicBezTo>
                  <a:pt x="4118514" y="-3330"/>
                  <a:pt x="4235262" y="10950"/>
                  <a:pt x="4414171" y="0"/>
                </a:cubicBezTo>
                <a:cubicBezTo>
                  <a:pt x="4593080" y="-10950"/>
                  <a:pt x="5017920" y="55405"/>
                  <a:pt x="5390439" y="0"/>
                </a:cubicBezTo>
                <a:cubicBezTo>
                  <a:pt x="5430046" y="221565"/>
                  <a:pt x="5351225" y="277266"/>
                  <a:pt x="5390439" y="529376"/>
                </a:cubicBezTo>
                <a:cubicBezTo>
                  <a:pt x="5429653" y="781486"/>
                  <a:pt x="5382005" y="790390"/>
                  <a:pt x="5390439" y="1005814"/>
                </a:cubicBezTo>
                <a:cubicBezTo>
                  <a:pt x="5398873" y="1221238"/>
                  <a:pt x="5347706" y="1288023"/>
                  <a:pt x="5390439" y="1482252"/>
                </a:cubicBezTo>
                <a:cubicBezTo>
                  <a:pt x="5433172" y="1676481"/>
                  <a:pt x="5363984" y="1725318"/>
                  <a:pt x="5390439" y="1958690"/>
                </a:cubicBezTo>
                <a:cubicBezTo>
                  <a:pt x="5416894" y="2192062"/>
                  <a:pt x="5381214" y="2393476"/>
                  <a:pt x="5390439" y="2646878"/>
                </a:cubicBezTo>
                <a:cubicBezTo>
                  <a:pt x="5294060" y="2674520"/>
                  <a:pt x="5141088" y="2621335"/>
                  <a:pt x="4953215" y="2646878"/>
                </a:cubicBezTo>
                <a:cubicBezTo>
                  <a:pt x="4765342" y="2672421"/>
                  <a:pt x="4607688" y="2644221"/>
                  <a:pt x="4462086" y="2646878"/>
                </a:cubicBezTo>
                <a:cubicBezTo>
                  <a:pt x="4316484" y="2649535"/>
                  <a:pt x="4240609" y="2623809"/>
                  <a:pt x="4024861" y="2646878"/>
                </a:cubicBezTo>
                <a:cubicBezTo>
                  <a:pt x="3809113" y="2669947"/>
                  <a:pt x="3740500" y="2591258"/>
                  <a:pt x="3533732" y="2646878"/>
                </a:cubicBezTo>
                <a:cubicBezTo>
                  <a:pt x="3326964" y="2702498"/>
                  <a:pt x="3185960" y="2602726"/>
                  <a:pt x="3096508" y="2646878"/>
                </a:cubicBezTo>
                <a:cubicBezTo>
                  <a:pt x="3007056" y="2691030"/>
                  <a:pt x="2820381" y="2627978"/>
                  <a:pt x="2551474" y="2646878"/>
                </a:cubicBezTo>
                <a:cubicBezTo>
                  <a:pt x="2282567" y="2665778"/>
                  <a:pt x="2072849" y="2635030"/>
                  <a:pt x="1952537" y="2646878"/>
                </a:cubicBezTo>
                <a:cubicBezTo>
                  <a:pt x="1832225" y="2658726"/>
                  <a:pt x="1514900" y="2617249"/>
                  <a:pt x="1353599" y="2646878"/>
                </a:cubicBezTo>
                <a:cubicBezTo>
                  <a:pt x="1192298" y="2676507"/>
                  <a:pt x="825609" y="2630147"/>
                  <a:pt x="646853" y="2646878"/>
                </a:cubicBezTo>
                <a:cubicBezTo>
                  <a:pt x="468097" y="2663609"/>
                  <a:pt x="252265" y="2575500"/>
                  <a:pt x="0" y="2646878"/>
                </a:cubicBezTo>
                <a:cubicBezTo>
                  <a:pt x="-27846" y="2423223"/>
                  <a:pt x="4968" y="2352933"/>
                  <a:pt x="0" y="2196909"/>
                </a:cubicBezTo>
                <a:cubicBezTo>
                  <a:pt x="-4968" y="2040885"/>
                  <a:pt x="30641" y="1925006"/>
                  <a:pt x="0" y="1720471"/>
                </a:cubicBezTo>
                <a:cubicBezTo>
                  <a:pt x="-30641" y="1515936"/>
                  <a:pt x="17266" y="1442971"/>
                  <a:pt x="0" y="1191095"/>
                </a:cubicBezTo>
                <a:cubicBezTo>
                  <a:pt x="-17266" y="939219"/>
                  <a:pt x="2410" y="883240"/>
                  <a:pt x="0" y="608782"/>
                </a:cubicBezTo>
                <a:cubicBezTo>
                  <a:pt x="-2410" y="334324"/>
                  <a:pt x="16233" y="169500"/>
                  <a:pt x="0" y="0"/>
                </a:cubicBezTo>
                <a:close/>
              </a:path>
              <a:path w="5390439" h="2646878"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1987" y="194992"/>
                  <a:pt x="5348822" y="294568"/>
                  <a:pt x="5390439" y="476438"/>
                </a:cubicBezTo>
                <a:cubicBezTo>
                  <a:pt x="5432056" y="658308"/>
                  <a:pt x="5354870" y="731367"/>
                  <a:pt x="5390439" y="926407"/>
                </a:cubicBezTo>
                <a:cubicBezTo>
                  <a:pt x="5426008" y="1121447"/>
                  <a:pt x="5357943" y="1211665"/>
                  <a:pt x="5390439" y="1455783"/>
                </a:cubicBezTo>
                <a:cubicBezTo>
                  <a:pt x="5422935" y="1699901"/>
                  <a:pt x="5387236" y="1804483"/>
                  <a:pt x="5390439" y="1905752"/>
                </a:cubicBezTo>
                <a:cubicBezTo>
                  <a:pt x="5393642" y="2007021"/>
                  <a:pt x="5347750" y="2462392"/>
                  <a:pt x="5390439" y="2646878"/>
                </a:cubicBezTo>
                <a:cubicBezTo>
                  <a:pt x="5149403" y="2694439"/>
                  <a:pt x="4978955" y="2634551"/>
                  <a:pt x="4683693" y="2646878"/>
                </a:cubicBezTo>
                <a:cubicBezTo>
                  <a:pt x="4388431" y="2659205"/>
                  <a:pt x="4440186" y="2620747"/>
                  <a:pt x="4246468" y="2646878"/>
                </a:cubicBezTo>
                <a:cubicBezTo>
                  <a:pt x="4052750" y="2673009"/>
                  <a:pt x="3863997" y="2627386"/>
                  <a:pt x="3755339" y="2646878"/>
                </a:cubicBezTo>
                <a:cubicBezTo>
                  <a:pt x="3646681" y="2666370"/>
                  <a:pt x="3432019" y="2609179"/>
                  <a:pt x="3264210" y="2646878"/>
                </a:cubicBezTo>
                <a:cubicBezTo>
                  <a:pt x="3096401" y="2684577"/>
                  <a:pt x="2892519" y="2640823"/>
                  <a:pt x="2773081" y="2646878"/>
                </a:cubicBezTo>
                <a:cubicBezTo>
                  <a:pt x="2653643" y="2652933"/>
                  <a:pt x="2480009" y="2618464"/>
                  <a:pt x="2335857" y="2646878"/>
                </a:cubicBezTo>
                <a:cubicBezTo>
                  <a:pt x="2191705" y="2675292"/>
                  <a:pt x="2033777" y="2595149"/>
                  <a:pt x="1790824" y="2646878"/>
                </a:cubicBezTo>
                <a:cubicBezTo>
                  <a:pt x="1547871" y="2698607"/>
                  <a:pt x="1243524" y="2608144"/>
                  <a:pt x="1084077" y="2646878"/>
                </a:cubicBezTo>
                <a:cubicBezTo>
                  <a:pt x="924630" y="2685612"/>
                  <a:pt x="286705" y="2592436"/>
                  <a:pt x="0" y="2646878"/>
                </a:cubicBezTo>
                <a:cubicBezTo>
                  <a:pt x="-56844" y="2426890"/>
                  <a:pt x="26177" y="2378301"/>
                  <a:pt x="0" y="2143971"/>
                </a:cubicBezTo>
                <a:cubicBezTo>
                  <a:pt x="-26177" y="1909641"/>
                  <a:pt x="6580" y="1752216"/>
                  <a:pt x="0" y="1614596"/>
                </a:cubicBezTo>
                <a:cubicBezTo>
                  <a:pt x="-6580" y="1476977"/>
                  <a:pt x="36027" y="1220258"/>
                  <a:pt x="0" y="1085220"/>
                </a:cubicBezTo>
                <a:cubicBezTo>
                  <a:pt x="-36027" y="950182"/>
                  <a:pt x="12285" y="826251"/>
                  <a:pt x="0" y="582313"/>
                </a:cubicBezTo>
                <a:cubicBezTo>
                  <a:pt x="-12285" y="338375"/>
                  <a:pt x="26933" y="25666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6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EF45BBDE-7B53-419C-82A7-4AA4394FCBBA}"/>
              </a:ext>
            </a:extLst>
          </p:cNvPr>
          <p:cNvSpPr txBox="1"/>
          <p:nvPr/>
        </p:nvSpPr>
        <p:spPr>
          <a:xfrm>
            <a:off x="6659824" y="1036164"/>
            <a:ext cx="5388602" cy="2554545"/>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Khởi nghĩa Nguyễn Hữu Huân, Võ Duy Dương, Nguyễn Trường Tộ,... đáng chú ý nhất là phong trào kháng chiến dưới sự chỉ huy của Trương Định.</a:t>
            </a:r>
          </a:p>
        </p:txBody>
      </p:sp>
      <p:sp>
        <p:nvSpPr>
          <p:cNvPr id="9" name="Oval 8">
            <a:extLst>
              <a:ext uri="{FF2B5EF4-FFF2-40B4-BE49-F238E27FC236}">
                <a16:creationId xmlns:a16="http://schemas.microsoft.com/office/drawing/2014/main" id="{24B8AA8B-081F-4072-A8D0-C5BBEFE0A58E}"/>
              </a:ext>
            </a:extLst>
          </p:cNvPr>
          <p:cNvSpPr>
            <a:spLocks noChangeAspect="1"/>
          </p:cNvSpPr>
          <p:nvPr>
            <p:custDataLst>
              <p:tags r:id="rId1"/>
            </p:custDataLst>
          </p:nvPr>
        </p:nvSpPr>
        <p:spPr>
          <a:xfrm>
            <a:off x="0" y="0"/>
            <a:ext cx="990600" cy="990600"/>
          </a:xfrm>
          <a:prstGeom prst="ellipse">
            <a:avLst/>
          </a:prstGeom>
          <a:blipFill dpi="0" rotWithShape="0">
            <a:blip r:embed="rId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4010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7FD5AD-EEF7-4FA3-A428-F690D51EFB40}"/>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2" name="Picture 1">
            <a:extLst>
              <a:ext uri="{FF2B5EF4-FFF2-40B4-BE49-F238E27FC236}">
                <a16:creationId xmlns:a16="http://schemas.microsoft.com/office/drawing/2014/main" id="{0918A55E-1D29-4BBF-9FB5-5F7FDCD0172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141737" y="1862789"/>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715EB694-A979-4976-8432-58E235C735FB}"/>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849104" y="1834908"/>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circle&#10;&#10;Description automatically generated">
            <a:extLst>
              <a:ext uri="{FF2B5EF4-FFF2-40B4-BE49-F238E27FC236}">
                <a16:creationId xmlns:a16="http://schemas.microsoft.com/office/drawing/2014/main" id="{59DE54F3-C0C6-4D1B-A214-803CFC0DE1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267" y="-82491"/>
            <a:ext cx="6337833" cy="3133338"/>
          </a:xfrm>
          <a:prstGeom prst="rect">
            <a:avLst/>
          </a:prstGeom>
        </p:spPr>
      </p:pic>
      <p:sp>
        <p:nvSpPr>
          <p:cNvPr id="5" name="TextBox 4">
            <a:extLst>
              <a:ext uri="{FF2B5EF4-FFF2-40B4-BE49-F238E27FC236}">
                <a16:creationId xmlns:a16="http://schemas.microsoft.com/office/drawing/2014/main" id="{C5835037-D226-46BC-A49A-6C1747224E7E}"/>
              </a:ext>
            </a:extLst>
          </p:cNvPr>
          <p:cNvSpPr txBox="1"/>
          <p:nvPr/>
        </p:nvSpPr>
        <p:spPr>
          <a:xfrm>
            <a:off x="1276438" y="255195"/>
            <a:ext cx="5035514" cy="2308324"/>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Triều đình nhà Nguyễn có thái độ thế nào trước cuộc xâm lược của thực dân Pháp?</a:t>
            </a:r>
          </a:p>
        </p:txBody>
      </p:sp>
      <p:sp>
        <p:nvSpPr>
          <p:cNvPr id="6" name="文本框 7">
            <a:extLst>
              <a:ext uri="{FF2B5EF4-FFF2-40B4-BE49-F238E27FC236}">
                <a16:creationId xmlns:a16="http://schemas.microsoft.com/office/drawing/2014/main" id="{2DDF3D77-CEBF-4726-8EBD-AD5CA94DEF56}"/>
              </a:ext>
            </a:extLst>
          </p:cNvPr>
          <p:cNvSpPr txBox="1"/>
          <p:nvPr/>
        </p:nvSpPr>
        <p:spPr>
          <a:xfrm>
            <a:off x="6896100" y="889970"/>
            <a:ext cx="5154163" cy="2646878"/>
          </a:xfrm>
          <a:custGeom>
            <a:avLst/>
            <a:gdLst>
              <a:gd name="connsiteX0" fmla="*/ 0 w 5154163"/>
              <a:gd name="connsiteY0" fmla="*/ 0 h 2646878"/>
              <a:gd name="connsiteX1" fmla="*/ 572685 w 5154163"/>
              <a:gd name="connsiteY1" fmla="*/ 0 h 2646878"/>
              <a:gd name="connsiteX2" fmla="*/ 1196911 w 5154163"/>
              <a:gd name="connsiteY2" fmla="*/ 0 h 2646878"/>
              <a:gd name="connsiteX3" fmla="*/ 1718054 w 5154163"/>
              <a:gd name="connsiteY3" fmla="*/ 0 h 2646878"/>
              <a:gd name="connsiteX4" fmla="*/ 2239197 w 5154163"/>
              <a:gd name="connsiteY4" fmla="*/ 0 h 2646878"/>
              <a:gd name="connsiteX5" fmla="*/ 2657257 w 5154163"/>
              <a:gd name="connsiteY5" fmla="*/ 0 h 2646878"/>
              <a:gd name="connsiteX6" fmla="*/ 3229942 w 5154163"/>
              <a:gd name="connsiteY6" fmla="*/ 0 h 2646878"/>
              <a:gd name="connsiteX7" fmla="*/ 3751085 w 5154163"/>
              <a:gd name="connsiteY7" fmla="*/ 0 h 2646878"/>
              <a:gd name="connsiteX8" fmla="*/ 4220687 w 5154163"/>
              <a:gd name="connsiteY8" fmla="*/ 0 h 2646878"/>
              <a:gd name="connsiteX9" fmla="*/ 5154163 w 5154163"/>
              <a:gd name="connsiteY9" fmla="*/ 0 h 2646878"/>
              <a:gd name="connsiteX10" fmla="*/ 5154163 w 5154163"/>
              <a:gd name="connsiteY10" fmla="*/ 529376 h 2646878"/>
              <a:gd name="connsiteX11" fmla="*/ 5154163 w 5154163"/>
              <a:gd name="connsiteY11" fmla="*/ 1005814 h 2646878"/>
              <a:gd name="connsiteX12" fmla="*/ 5154163 w 5154163"/>
              <a:gd name="connsiteY12" fmla="*/ 1482252 h 2646878"/>
              <a:gd name="connsiteX13" fmla="*/ 5154163 w 5154163"/>
              <a:gd name="connsiteY13" fmla="*/ 1958690 h 2646878"/>
              <a:gd name="connsiteX14" fmla="*/ 5154163 w 5154163"/>
              <a:gd name="connsiteY14" fmla="*/ 2646878 h 2646878"/>
              <a:gd name="connsiteX15" fmla="*/ 4736103 w 5154163"/>
              <a:gd name="connsiteY15" fmla="*/ 2646878 h 2646878"/>
              <a:gd name="connsiteX16" fmla="*/ 4266502 w 5154163"/>
              <a:gd name="connsiteY16" fmla="*/ 2646878 h 2646878"/>
              <a:gd name="connsiteX17" fmla="*/ 3848442 w 5154163"/>
              <a:gd name="connsiteY17" fmla="*/ 2646878 h 2646878"/>
              <a:gd name="connsiteX18" fmla="*/ 3378840 w 5154163"/>
              <a:gd name="connsiteY18" fmla="*/ 2646878 h 2646878"/>
              <a:gd name="connsiteX19" fmla="*/ 2960780 w 5154163"/>
              <a:gd name="connsiteY19" fmla="*/ 2646878 h 2646878"/>
              <a:gd name="connsiteX20" fmla="*/ 2439637 w 5154163"/>
              <a:gd name="connsiteY20" fmla="*/ 2646878 h 2646878"/>
              <a:gd name="connsiteX21" fmla="*/ 1866952 w 5154163"/>
              <a:gd name="connsiteY21" fmla="*/ 2646878 h 2646878"/>
              <a:gd name="connsiteX22" fmla="*/ 1294268 w 5154163"/>
              <a:gd name="connsiteY22" fmla="*/ 2646878 h 2646878"/>
              <a:gd name="connsiteX23" fmla="*/ 618500 w 5154163"/>
              <a:gd name="connsiteY23" fmla="*/ 2646878 h 2646878"/>
              <a:gd name="connsiteX24" fmla="*/ 0 w 5154163"/>
              <a:gd name="connsiteY24" fmla="*/ 2646878 h 2646878"/>
              <a:gd name="connsiteX25" fmla="*/ 0 w 5154163"/>
              <a:gd name="connsiteY25" fmla="*/ 2196909 h 2646878"/>
              <a:gd name="connsiteX26" fmla="*/ 0 w 5154163"/>
              <a:gd name="connsiteY26" fmla="*/ 1720471 h 2646878"/>
              <a:gd name="connsiteX27" fmla="*/ 0 w 5154163"/>
              <a:gd name="connsiteY27" fmla="*/ 1191095 h 2646878"/>
              <a:gd name="connsiteX28" fmla="*/ 0 w 5154163"/>
              <a:gd name="connsiteY28" fmla="*/ 608782 h 2646878"/>
              <a:gd name="connsiteX29" fmla="*/ 0 w 5154163"/>
              <a:gd name="connsiteY29" fmla="*/ 0 h 26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54163" h="2646878" fill="none" extrusionOk="0">
                <a:moveTo>
                  <a:pt x="0" y="0"/>
                </a:moveTo>
                <a:cubicBezTo>
                  <a:pt x="200272" y="-41108"/>
                  <a:pt x="388714" y="66288"/>
                  <a:pt x="572685" y="0"/>
                </a:cubicBezTo>
                <a:cubicBezTo>
                  <a:pt x="756657" y="-66288"/>
                  <a:pt x="986061" y="58812"/>
                  <a:pt x="1196911" y="0"/>
                </a:cubicBezTo>
                <a:cubicBezTo>
                  <a:pt x="1407761" y="-58812"/>
                  <a:pt x="1489989" y="21979"/>
                  <a:pt x="1718054" y="0"/>
                </a:cubicBezTo>
                <a:cubicBezTo>
                  <a:pt x="1946119" y="-21979"/>
                  <a:pt x="2016649" y="11370"/>
                  <a:pt x="2239197" y="0"/>
                </a:cubicBezTo>
                <a:cubicBezTo>
                  <a:pt x="2461745" y="-11370"/>
                  <a:pt x="2549562" y="21192"/>
                  <a:pt x="2657257" y="0"/>
                </a:cubicBezTo>
                <a:cubicBezTo>
                  <a:pt x="2764952" y="-21192"/>
                  <a:pt x="3033986" y="50606"/>
                  <a:pt x="3229942" y="0"/>
                </a:cubicBezTo>
                <a:cubicBezTo>
                  <a:pt x="3425898" y="-50606"/>
                  <a:pt x="3621481" y="13601"/>
                  <a:pt x="3751085" y="0"/>
                </a:cubicBezTo>
                <a:cubicBezTo>
                  <a:pt x="3880689" y="-13601"/>
                  <a:pt x="4026589" y="6003"/>
                  <a:pt x="4220687" y="0"/>
                </a:cubicBezTo>
                <a:cubicBezTo>
                  <a:pt x="4414785" y="-6003"/>
                  <a:pt x="4739039" y="27762"/>
                  <a:pt x="5154163" y="0"/>
                </a:cubicBezTo>
                <a:cubicBezTo>
                  <a:pt x="5193770" y="221565"/>
                  <a:pt x="5114949" y="277266"/>
                  <a:pt x="5154163" y="529376"/>
                </a:cubicBezTo>
                <a:cubicBezTo>
                  <a:pt x="5193377" y="781486"/>
                  <a:pt x="5145729" y="790390"/>
                  <a:pt x="5154163" y="1005814"/>
                </a:cubicBezTo>
                <a:cubicBezTo>
                  <a:pt x="5162597" y="1221238"/>
                  <a:pt x="5111430" y="1288023"/>
                  <a:pt x="5154163" y="1482252"/>
                </a:cubicBezTo>
                <a:cubicBezTo>
                  <a:pt x="5196896" y="1676481"/>
                  <a:pt x="5127708" y="1725318"/>
                  <a:pt x="5154163" y="1958690"/>
                </a:cubicBezTo>
                <a:cubicBezTo>
                  <a:pt x="5180618" y="2192062"/>
                  <a:pt x="5144938" y="2393476"/>
                  <a:pt x="5154163" y="2646878"/>
                </a:cubicBezTo>
                <a:cubicBezTo>
                  <a:pt x="4947836" y="2690904"/>
                  <a:pt x="4930264" y="2613633"/>
                  <a:pt x="4736103" y="2646878"/>
                </a:cubicBezTo>
                <a:cubicBezTo>
                  <a:pt x="4541942" y="2680123"/>
                  <a:pt x="4486253" y="2596666"/>
                  <a:pt x="4266502" y="2646878"/>
                </a:cubicBezTo>
                <a:cubicBezTo>
                  <a:pt x="4046751" y="2697090"/>
                  <a:pt x="4006965" y="2617922"/>
                  <a:pt x="3848442" y="2646878"/>
                </a:cubicBezTo>
                <a:cubicBezTo>
                  <a:pt x="3689919" y="2675834"/>
                  <a:pt x="3578712" y="2610157"/>
                  <a:pt x="3378840" y="2646878"/>
                </a:cubicBezTo>
                <a:cubicBezTo>
                  <a:pt x="3178968" y="2683599"/>
                  <a:pt x="3045572" y="2597037"/>
                  <a:pt x="2960780" y="2646878"/>
                </a:cubicBezTo>
                <a:cubicBezTo>
                  <a:pt x="2875988" y="2696719"/>
                  <a:pt x="2601457" y="2638057"/>
                  <a:pt x="2439637" y="2646878"/>
                </a:cubicBezTo>
                <a:cubicBezTo>
                  <a:pt x="2277817" y="2655699"/>
                  <a:pt x="1982653" y="2614879"/>
                  <a:pt x="1866952" y="2646878"/>
                </a:cubicBezTo>
                <a:cubicBezTo>
                  <a:pt x="1751251" y="2678877"/>
                  <a:pt x="1426604" y="2627568"/>
                  <a:pt x="1294268" y="2646878"/>
                </a:cubicBezTo>
                <a:cubicBezTo>
                  <a:pt x="1161932" y="2666188"/>
                  <a:pt x="797454" y="2621282"/>
                  <a:pt x="618500" y="2646878"/>
                </a:cubicBezTo>
                <a:cubicBezTo>
                  <a:pt x="439546" y="2672474"/>
                  <a:pt x="171910" y="2636585"/>
                  <a:pt x="0" y="2646878"/>
                </a:cubicBezTo>
                <a:cubicBezTo>
                  <a:pt x="-27846" y="2423223"/>
                  <a:pt x="4968" y="2352933"/>
                  <a:pt x="0" y="2196909"/>
                </a:cubicBezTo>
                <a:cubicBezTo>
                  <a:pt x="-4968" y="2040885"/>
                  <a:pt x="30641" y="1925006"/>
                  <a:pt x="0" y="1720471"/>
                </a:cubicBezTo>
                <a:cubicBezTo>
                  <a:pt x="-30641" y="1515936"/>
                  <a:pt x="17266" y="1442971"/>
                  <a:pt x="0" y="1191095"/>
                </a:cubicBezTo>
                <a:cubicBezTo>
                  <a:pt x="-17266" y="939219"/>
                  <a:pt x="2410" y="883240"/>
                  <a:pt x="0" y="608782"/>
                </a:cubicBezTo>
                <a:cubicBezTo>
                  <a:pt x="-2410" y="334324"/>
                  <a:pt x="16233" y="169500"/>
                  <a:pt x="0" y="0"/>
                </a:cubicBezTo>
                <a:close/>
              </a:path>
              <a:path w="5154163" h="2646878" stroke="0" extrusionOk="0">
                <a:moveTo>
                  <a:pt x="0" y="0"/>
                </a:moveTo>
                <a:cubicBezTo>
                  <a:pt x="255076" y="-31354"/>
                  <a:pt x="277762" y="55347"/>
                  <a:pt x="521143" y="0"/>
                </a:cubicBezTo>
                <a:cubicBezTo>
                  <a:pt x="764524" y="-55347"/>
                  <a:pt x="817024" y="41108"/>
                  <a:pt x="939203" y="0"/>
                </a:cubicBezTo>
                <a:cubicBezTo>
                  <a:pt x="1061382" y="-41108"/>
                  <a:pt x="1234181" y="46191"/>
                  <a:pt x="1460346" y="0"/>
                </a:cubicBezTo>
                <a:cubicBezTo>
                  <a:pt x="1686511" y="-46191"/>
                  <a:pt x="1816629" y="53425"/>
                  <a:pt x="1981489" y="0"/>
                </a:cubicBezTo>
                <a:cubicBezTo>
                  <a:pt x="2146349" y="-53425"/>
                  <a:pt x="2256334" y="23353"/>
                  <a:pt x="2399549" y="0"/>
                </a:cubicBezTo>
                <a:cubicBezTo>
                  <a:pt x="2542764" y="-23353"/>
                  <a:pt x="2728622" y="36714"/>
                  <a:pt x="3023776" y="0"/>
                </a:cubicBezTo>
                <a:cubicBezTo>
                  <a:pt x="3318930" y="-36714"/>
                  <a:pt x="3445522" y="66399"/>
                  <a:pt x="3699544" y="0"/>
                </a:cubicBezTo>
                <a:cubicBezTo>
                  <a:pt x="3953566" y="-66399"/>
                  <a:pt x="3982901" y="26973"/>
                  <a:pt x="4169145" y="0"/>
                </a:cubicBezTo>
                <a:cubicBezTo>
                  <a:pt x="4355389" y="-26973"/>
                  <a:pt x="4870303" y="51714"/>
                  <a:pt x="5154163" y="0"/>
                </a:cubicBezTo>
                <a:cubicBezTo>
                  <a:pt x="5185711" y="194992"/>
                  <a:pt x="5112546" y="294568"/>
                  <a:pt x="5154163" y="476438"/>
                </a:cubicBezTo>
                <a:cubicBezTo>
                  <a:pt x="5195780" y="658308"/>
                  <a:pt x="5118594" y="731367"/>
                  <a:pt x="5154163" y="926407"/>
                </a:cubicBezTo>
                <a:cubicBezTo>
                  <a:pt x="5189732" y="1121447"/>
                  <a:pt x="5121667" y="1211665"/>
                  <a:pt x="5154163" y="1455783"/>
                </a:cubicBezTo>
                <a:cubicBezTo>
                  <a:pt x="5186659" y="1699901"/>
                  <a:pt x="5150960" y="1804483"/>
                  <a:pt x="5154163" y="1905752"/>
                </a:cubicBezTo>
                <a:cubicBezTo>
                  <a:pt x="5157366" y="2007021"/>
                  <a:pt x="5111474" y="2462392"/>
                  <a:pt x="5154163" y="2646878"/>
                </a:cubicBezTo>
                <a:cubicBezTo>
                  <a:pt x="4894871" y="2700165"/>
                  <a:pt x="4770844" y="2598030"/>
                  <a:pt x="4478395" y="2646878"/>
                </a:cubicBezTo>
                <a:cubicBezTo>
                  <a:pt x="4185946" y="2695726"/>
                  <a:pt x="4151542" y="2642638"/>
                  <a:pt x="4060335" y="2646878"/>
                </a:cubicBezTo>
                <a:cubicBezTo>
                  <a:pt x="3969128" y="2651118"/>
                  <a:pt x="3769694" y="2608099"/>
                  <a:pt x="3590734" y="2646878"/>
                </a:cubicBezTo>
                <a:cubicBezTo>
                  <a:pt x="3411774" y="2685657"/>
                  <a:pt x="3271627" y="2633706"/>
                  <a:pt x="3121132" y="2646878"/>
                </a:cubicBezTo>
                <a:cubicBezTo>
                  <a:pt x="2970637" y="2660050"/>
                  <a:pt x="2837409" y="2593834"/>
                  <a:pt x="2651531" y="2646878"/>
                </a:cubicBezTo>
                <a:cubicBezTo>
                  <a:pt x="2465653" y="2699922"/>
                  <a:pt x="2334127" y="2623696"/>
                  <a:pt x="2233471" y="2646878"/>
                </a:cubicBezTo>
                <a:cubicBezTo>
                  <a:pt x="2132815" y="2670060"/>
                  <a:pt x="1865336" y="2625844"/>
                  <a:pt x="1712327" y="2646878"/>
                </a:cubicBezTo>
                <a:cubicBezTo>
                  <a:pt x="1559318" y="2667912"/>
                  <a:pt x="1269870" y="2572374"/>
                  <a:pt x="1036559" y="2646878"/>
                </a:cubicBezTo>
                <a:cubicBezTo>
                  <a:pt x="803248" y="2721382"/>
                  <a:pt x="243097" y="2547046"/>
                  <a:pt x="0" y="2646878"/>
                </a:cubicBezTo>
                <a:cubicBezTo>
                  <a:pt x="-56844" y="2426890"/>
                  <a:pt x="26177" y="2378301"/>
                  <a:pt x="0" y="2143971"/>
                </a:cubicBezTo>
                <a:cubicBezTo>
                  <a:pt x="-26177" y="1909641"/>
                  <a:pt x="6580" y="1752216"/>
                  <a:pt x="0" y="1614596"/>
                </a:cubicBezTo>
                <a:cubicBezTo>
                  <a:pt x="-6580" y="1476977"/>
                  <a:pt x="36027" y="1220258"/>
                  <a:pt x="0" y="1085220"/>
                </a:cubicBezTo>
                <a:cubicBezTo>
                  <a:pt x="-36027" y="950182"/>
                  <a:pt x="12285" y="826251"/>
                  <a:pt x="0" y="582313"/>
                </a:cubicBezTo>
                <a:cubicBezTo>
                  <a:pt x="-12285" y="338375"/>
                  <a:pt x="26933" y="25666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6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EF45BBDE-7B53-419C-82A7-4AA4394FCBBA}"/>
              </a:ext>
            </a:extLst>
          </p:cNvPr>
          <p:cNvSpPr txBox="1"/>
          <p:nvPr/>
        </p:nvSpPr>
        <p:spPr>
          <a:xfrm>
            <a:off x="7030122" y="1036164"/>
            <a:ext cx="5018303" cy="2308324"/>
          </a:xfrm>
          <a:prstGeom prst="rect">
            <a:avLst/>
          </a:prstGeom>
          <a:noFill/>
        </p:spPr>
        <p:txBody>
          <a:bodyPr wrap="square">
            <a:spAutoFit/>
          </a:bodyPr>
          <a:lstStyle/>
          <a:p>
            <a:pPr algn="just"/>
            <a:r>
              <a:rPr lang="en-US" sz="3600">
                <a:latin typeface="Times New Roman" panose="02020603050405020304" pitchFamily="18" charset="0"/>
                <a:cs typeface="Times New Roman" panose="02020603050405020304" pitchFamily="18" charset="0"/>
              </a:rPr>
              <a:t>Triều đình nhà Nguyễn nhượng bộ, không kiên quyết chiến đấu bảo vệ đất nước.</a:t>
            </a:r>
          </a:p>
        </p:txBody>
      </p:sp>
      <p:sp>
        <p:nvSpPr>
          <p:cNvPr id="9" name="Oval 8">
            <a:extLst>
              <a:ext uri="{FF2B5EF4-FFF2-40B4-BE49-F238E27FC236}">
                <a16:creationId xmlns:a16="http://schemas.microsoft.com/office/drawing/2014/main" id="{24B8AA8B-081F-4072-A8D0-C5BBEFE0A58E}"/>
              </a:ext>
            </a:extLst>
          </p:cNvPr>
          <p:cNvSpPr>
            <a:spLocks noChangeAspect="1"/>
          </p:cNvSpPr>
          <p:nvPr>
            <p:custDataLst>
              <p:tags r:id="rId1"/>
            </p:custDataLst>
          </p:nvPr>
        </p:nvSpPr>
        <p:spPr>
          <a:xfrm>
            <a:off x="0" y="0"/>
            <a:ext cx="990600" cy="990600"/>
          </a:xfrm>
          <a:prstGeom prst="ellipse">
            <a:avLst/>
          </a:prstGeom>
          <a:blipFill dpi="0" rotWithShape="0">
            <a:blip r:embed="rId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72861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83EC4D-51EE-4E89-9E00-045C16DAEFE2}"/>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3" name="Picture 12" descr="Background pattern&#10;&#10;Description automatically generated">
            <a:extLst>
              <a:ext uri="{FF2B5EF4-FFF2-40B4-BE49-F238E27FC236}">
                <a16:creationId xmlns:a16="http://schemas.microsoft.com/office/drawing/2014/main" id="{EE86FDF1-CB4D-4E0E-84D6-08FDE288127A}"/>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7000F365-2ED5-474C-8089-F1AB6116FF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5" name="Picture 14" descr="Background pattern&#10;&#10;Description automatically generated">
            <a:extLst>
              <a:ext uri="{FF2B5EF4-FFF2-40B4-BE49-F238E27FC236}">
                <a16:creationId xmlns:a16="http://schemas.microsoft.com/office/drawing/2014/main" id="{01F32C38-CFC6-4E58-82EE-41D9D3CEA365}"/>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6" name="Picture 15" descr="Background pattern&#10;&#10;Description automatically generated">
            <a:extLst>
              <a:ext uri="{FF2B5EF4-FFF2-40B4-BE49-F238E27FC236}">
                <a16:creationId xmlns:a16="http://schemas.microsoft.com/office/drawing/2014/main" id="{A17B4FA8-5F85-43F6-AC06-9BE38E334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26" name="文本框 8">
            <a:extLst>
              <a:ext uri="{FF2B5EF4-FFF2-40B4-BE49-F238E27FC236}">
                <a16:creationId xmlns:a16="http://schemas.microsoft.com/office/drawing/2014/main" id="{0D84D1E2-5D6D-4737-9CBD-D132D4C49711}"/>
              </a:ext>
            </a:extLst>
          </p:cNvPr>
          <p:cNvSpPr txBox="1"/>
          <p:nvPr/>
        </p:nvSpPr>
        <p:spPr>
          <a:xfrm>
            <a:off x="1143000" y="1733551"/>
            <a:ext cx="10020299" cy="5031614"/>
          </a:xfrm>
          <a:prstGeom prst="rect">
            <a:avLst/>
          </a:prstGeom>
          <a:noFill/>
        </p:spPr>
        <p:txBody>
          <a:bodyPr wrap="square" rtlCol="0">
            <a:prstTxWarp prst="textPlain">
              <a:avLst/>
            </a:prstTxWarp>
            <a:spAutoFit/>
          </a:bodyPr>
          <a:lstStyle/>
          <a:p>
            <a:pPr algn="ctr"/>
            <a:r>
              <a:rPr lang="en-US" sz="8800" b="1">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Trương Định cùng phong trào kháng chiến</a:t>
            </a:r>
          </a:p>
          <a:p>
            <a:pPr algn="ctr"/>
            <a:endParaRPr lang="en-US" sz="8800" b="1">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pic>
        <p:nvPicPr>
          <p:cNvPr id="23" name="Picture 22" descr="Shape, circle&#10;&#10;Description automatically generated">
            <a:extLst>
              <a:ext uri="{FF2B5EF4-FFF2-40B4-BE49-F238E27FC236}">
                <a16:creationId xmlns:a16="http://schemas.microsoft.com/office/drawing/2014/main" id="{08B3E8FA-4D38-4C02-A009-7C85EBDF8EE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60448" y="88010"/>
            <a:ext cx="5532650" cy="1570591"/>
          </a:xfrm>
          <a:prstGeom prst="rect">
            <a:avLst/>
          </a:prstGeom>
        </p:spPr>
      </p:pic>
      <p:sp>
        <p:nvSpPr>
          <p:cNvPr id="27" name="TextBox 26">
            <a:extLst>
              <a:ext uri="{FF2B5EF4-FFF2-40B4-BE49-F238E27FC236}">
                <a16:creationId xmlns:a16="http://schemas.microsoft.com/office/drawing/2014/main" id="{FD622F1E-3246-4AB9-A898-10190CEE0419}"/>
              </a:ext>
            </a:extLst>
          </p:cNvPr>
          <p:cNvSpPr txBox="1"/>
          <p:nvPr/>
        </p:nvSpPr>
        <p:spPr>
          <a:xfrm>
            <a:off x="4365365" y="477841"/>
            <a:ext cx="3737242" cy="707886"/>
          </a:xfrm>
          <a:prstGeom prst="rect">
            <a:avLst/>
          </a:prstGeom>
          <a:noFill/>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HOẠT ĐỘNG 2</a:t>
            </a:r>
          </a:p>
        </p:txBody>
      </p:sp>
      <p:sp>
        <p:nvSpPr>
          <p:cNvPr id="10" name="Oval 9">
            <a:extLst>
              <a:ext uri="{FF2B5EF4-FFF2-40B4-BE49-F238E27FC236}">
                <a16:creationId xmlns:a16="http://schemas.microsoft.com/office/drawing/2014/main" id="{AA1AA3D8-9538-4128-9FB0-E80C27722C31}"/>
              </a:ext>
            </a:extLst>
          </p:cNvPr>
          <p:cNvSpPr>
            <a:spLocks noChangeAspect="1"/>
          </p:cNvSpPr>
          <p:nvPr>
            <p:custDataLst>
              <p:tags r:id="rId1"/>
            </p:custDataLst>
          </p:nvPr>
        </p:nvSpPr>
        <p:spPr>
          <a:xfrm>
            <a:off x="0" y="0"/>
            <a:ext cx="990600" cy="9906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950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9BA1B4-6FEE-4A1C-8EF4-5A84D19D6D30}"/>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1" name="Picture 10" descr="Background pattern&#10;&#10;Description automatically generated">
            <a:extLst>
              <a:ext uri="{FF2B5EF4-FFF2-40B4-BE49-F238E27FC236}">
                <a16:creationId xmlns:a16="http://schemas.microsoft.com/office/drawing/2014/main" id="{8502089B-7EE2-4E4F-BCF9-277050B175EF}"/>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3BEBFFE0-BDAF-4E54-8899-C6DD0F8A75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C961FD07-29FF-4934-B9CF-78FF75B31099}"/>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9891A231-FAA3-41A9-A52C-F3E9191000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0" y="1908692"/>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432344" y="1877378"/>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599" y="288067"/>
            <a:ext cx="5974406"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276351" y="771120"/>
            <a:ext cx="4687240" cy="1754326"/>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Thực dân Pháp tấn công thành Gia Định khi nào?</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606596" y="1051717"/>
            <a:ext cx="5390439" cy="1862048"/>
          </a:xfrm>
          <a:custGeom>
            <a:avLst/>
            <a:gdLst>
              <a:gd name="connsiteX0" fmla="*/ 0 w 5390439"/>
              <a:gd name="connsiteY0" fmla="*/ 0 h 1862048"/>
              <a:gd name="connsiteX1" fmla="*/ 437224 w 5390439"/>
              <a:gd name="connsiteY1" fmla="*/ 0 h 1862048"/>
              <a:gd name="connsiteX2" fmla="*/ 874449 w 5390439"/>
              <a:gd name="connsiteY2" fmla="*/ 0 h 1862048"/>
              <a:gd name="connsiteX3" fmla="*/ 1527291 w 5390439"/>
              <a:gd name="connsiteY3" fmla="*/ 0 h 1862048"/>
              <a:gd name="connsiteX4" fmla="*/ 2072324 w 5390439"/>
              <a:gd name="connsiteY4" fmla="*/ 0 h 1862048"/>
              <a:gd name="connsiteX5" fmla="*/ 2617358 w 5390439"/>
              <a:gd name="connsiteY5" fmla="*/ 0 h 1862048"/>
              <a:gd name="connsiteX6" fmla="*/ 3054582 w 5390439"/>
              <a:gd name="connsiteY6" fmla="*/ 0 h 1862048"/>
              <a:gd name="connsiteX7" fmla="*/ 3653520 w 5390439"/>
              <a:gd name="connsiteY7" fmla="*/ 0 h 1862048"/>
              <a:gd name="connsiteX8" fmla="*/ 4198553 w 5390439"/>
              <a:gd name="connsiteY8" fmla="*/ 0 h 1862048"/>
              <a:gd name="connsiteX9" fmla="*/ 4689682 w 5390439"/>
              <a:gd name="connsiteY9" fmla="*/ 0 h 1862048"/>
              <a:gd name="connsiteX10" fmla="*/ 5390439 w 5390439"/>
              <a:gd name="connsiteY10" fmla="*/ 0 h 1862048"/>
              <a:gd name="connsiteX11" fmla="*/ 5390439 w 5390439"/>
              <a:gd name="connsiteY11" fmla="*/ 465512 h 1862048"/>
              <a:gd name="connsiteX12" fmla="*/ 5390439 w 5390439"/>
              <a:gd name="connsiteY12" fmla="*/ 893783 h 1862048"/>
              <a:gd name="connsiteX13" fmla="*/ 5390439 w 5390439"/>
              <a:gd name="connsiteY13" fmla="*/ 1322054 h 1862048"/>
              <a:gd name="connsiteX14" fmla="*/ 5390439 w 5390439"/>
              <a:gd name="connsiteY14" fmla="*/ 1862048 h 1862048"/>
              <a:gd name="connsiteX15" fmla="*/ 4899310 w 5390439"/>
              <a:gd name="connsiteY15" fmla="*/ 1862048 h 1862048"/>
              <a:gd name="connsiteX16" fmla="*/ 4246468 w 5390439"/>
              <a:gd name="connsiteY16" fmla="*/ 1862048 h 1862048"/>
              <a:gd name="connsiteX17" fmla="*/ 3755339 w 5390439"/>
              <a:gd name="connsiteY17" fmla="*/ 1862048 h 1862048"/>
              <a:gd name="connsiteX18" fmla="*/ 3318115 w 5390439"/>
              <a:gd name="connsiteY18" fmla="*/ 1862048 h 1862048"/>
              <a:gd name="connsiteX19" fmla="*/ 2826986 w 5390439"/>
              <a:gd name="connsiteY19" fmla="*/ 1862048 h 1862048"/>
              <a:gd name="connsiteX20" fmla="*/ 2389761 w 5390439"/>
              <a:gd name="connsiteY20" fmla="*/ 1862048 h 1862048"/>
              <a:gd name="connsiteX21" fmla="*/ 1844728 w 5390439"/>
              <a:gd name="connsiteY21" fmla="*/ 1862048 h 1862048"/>
              <a:gd name="connsiteX22" fmla="*/ 1245790 w 5390439"/>
              <a:gd name="connsiteY22" fmla="*/ 1862048 h 1862048"/>
              <a:gd name="connsiteX23" fmla="*/ 646853 w 5390439"/>
              <a:gd name="connsiteY23" fmla="*/ 1862048 h 1862048"/>
              <a:gd name="connsiteX24" fmla="*/ 0 w 5390439"/>
              <a:gd name="connsiteY24" fmla="*/ 1862048 h 1862048"/>
              <a:gd name="connsiteX25" fmla="*/ 0 w 5390439"/>
              <a:gd name="connsiteY25" fmla="*/ 1377916 h 1862048"/>
              <a:gd name="connsiteX26" fmla="*/ 0 w 5390439"/>
              <a:gd name="connsiteY26" fmla="*/ 875163 h 1862048"/>
              <a:gd name="connsiteX27" fmla="*/ 0 w 5390439"/>
              <a:gd name="connsiteY27" fmla="*/ 446892 h 1862048"/>
              <a:gd name="connsiteX28" fmla="*/ 0 w 5390439"/>
              <a:gd name="connsiteY28" fmla="*/ 0 h 186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90439" h="1862048" fill="none" extrusionOk="0">
                <a:moveTo>
                  <a:pt x="0" y="0"/>
                </a:moveTo>
                <a:cubicBezTo>
                  <a:pt x="209075" y="-19287"/>
                  <a:pt x="346152" y="48962"/>
                  <a:pt x="437224" y="0"/>
                </a:cubicBezTo>
                <a:cubicBezTo>
                  <a:pt x="528296" y="-48962"/>
                  <a:pt x="744144" y="11874"/>
                  <a:pt x="874449" y="0"/>
                </a:cubicBezTo>
                <a:cubicBezTo>
                  <a:pt x="1004755" y="-11874"/>
                  <a:pt x="1277486" y="39108"/>
                  <a:pt x="1527291" y="0"/>
                </a:cubicBezTo>
                <a:cubicBezTo>
                  <a:pt x="1777096" y="-39108"/>
                  <a:pt x="1886853" y="18049"/>
                  <a:pt x="2072324" y="0"/>
                </a:cubicBezTo>
                <a:cubicBezTo>
                  <a:pt x="2257795" y="-18049"/>
                  <a:pt x="2425284" y="64083"/>
                  <a:pt x="2617358" y="0"/>
                </a:cubicBezTo>
                <a:cubicBezTo>
                  <a:pt x="2809432" y="-64083"/>
                  <a:pt x="2954997" y="48358"/>
                  <a:pt x="3054582" y="0"/>
                </a:cubicBezTo>
                <a:cubicBezTo>
                  <a:pt x="3154167" y="-48358"/>
                  <a:pt x="3455151" y="32582"/>
                  <a:pt x="3653520" y="0"/>
                </a:cubicBezTo>
                <a:cubicBezTo>
                  <a:pt x="3851889" y="-32582"/>
                  <a:pt x="4006611" y="10113"/>
                  <a:pt x="4198553" y="0"/>
                </a:cubicBezTo>
                <a:cubicBezTo>
                  <a:pt x="4390495" y="-10113"/>
                  <a:pt x="4510773" y="10950"/>
                  <a:pt x="4689682" y="0"/>
                </a:cubicBezTo>
                <a:cubicBezTo>
                  <a:pt x="4868591" y="-10950"/>
                  <a:pt x="5130636" y="47077"/>
                  <a:pt x="5390439" y="0"/>
                </a:cubicBezTo>
                <a:cubicBezTo>
                  <a:pt x="5434546" y="171422"/>
                  <a:pt x="5363403" y="346178"/>
                  <a:pt x="5390439" y="465512"/>
                </a:cubicBezTo>
                <a:cubicBezTo>
                  <a:pt x="5417475" y="584846"/>
                  <a:pt x="5383038" y="805120"/>
                  <a:pt x="5390439" y="893783"/>
                </a:cubicBezTo>
                <a:cubicBezTo>
                  <a:pt x="5397840" y="982446"/>
                  <a:pt x="5386244" y="1127003"/>
                  <a:pt x="5390439" y="1322054"/>
                </a:cubicBezTo>
                <a:cubicBezTo>
                  <a:pt x="5394634" y="1517105"/>
                  <a:pt x="5325831" y="1630905"/>
                  <a:pt x="5390439" y="1862048"/>
                </a:cubicBezTo>
                <a:cubicBezTo>
                  <a:pt x="5286893" y="1877638"/>
                  <a:pt x="5011435" y="1838471"/>
                  <a:pt x="4899310" y="1862048"/>
                </a:cubicBezTo>
                <a:cubicBezTo>
                  <a:pt x="4787185" y="1885625"/>
                  <a:pt x="4537920" y="1803278"/>
                  <a:pt x="4246468" y="1862048"/>
                </a:cubicBezTo>
                <a:cubicBezTo>
                  <a:pt x="3955016" y="1920818"/>
                  <a:pt x="3900941" y="1859391"/>
                  <a:pt x="3755339" y="1862048"/>
                </a:cubicBezTo>
                <a:cubicBezTo>
                  <a:pt x="3609737" y="1864705"/>
                  <a:pt x="3524953" y="1838170"/>
                  <a:pt x="3318115" y="1862048"/>
                </a:cubicBezTo>
                <a:cubicBezTo>
                  <a:pt x="3111277" y="1885926"/>
                  <a:pt x="3033754" y="1806428"/>
                  <a:pt x="2826986" y="1862048"/>
                </a:cubicBezTo>
                <a:cubicBezTo>
                  <a:pt x="2620218" y="1917668"/>
                  <a:pt x="2485941" y="1818341"/>
                  <a:pt x="2389761" y="1862048"/>
                </a:cubicBezTo>
                <a:cubicBezTo>
                  <a:pt x="2293581" y="1905755"/>
                  <a:pt x="2107656" y="1837209"/>
                  <a:pt x="1844728" y="1862048"/>
                </a:cubicBezTo>
                <a:cubicBezTo>
                  <a:pt x="1581800" y="1886887"/>
                  <a:pt x="1366312" y="1852554"/>
                  <a:pt x="1245790" y="1862048"/>
                </a:cubicBezTo>
                <a:cubicBezTo>
                  <a:pt x="1125268" y="1871542"/>
                  <a:pt x="802858" y="1832325"/>
                  <a:pt x="646853" y="1862048"/>
                </a:cubicBezTo>
                <a:cubicBezTo>
                  <a:pt x="490848" y="1891771"/>
                  <a:pt x="138469" y="1843368"/>
                  <a:pt x="0" y="1862048"/>
                </a:cubicBezTo>
                <a:cubicBezTo>
                  <a:pt x="-25624" y="1678945"/>
                  <a:pt x="29032" y="1571759"/>
                  <a:pt x="0" y="1377916"/>
                </a:cubicBezTo>
                <a:cubicBezTo>
                  <a:pt x="-29032" y="1184073"/>
                  <a:pt x="22840" y="1058761"/>
                  <a:pt x="0" y="875163"/>
                </a:cubicBezTo>
                <a:cubicBezTo>
                  <a:pt x="-22840" y="691565"/>
                  <a:pt x="44401" y="645351"/>
                  <a:pt x="0" y="446892"/>
                </a:cubicBezTo>
                <a:cubicBezTo>
                  <a:pt x="-44401" y="248433"/>
                  <a:pt x="15310" y="215314"/>
                  <a:pt x="0" y="0"/>
                </a:cubicBezTo>
                <a:close/>
              </a:path>
              <a:path w="5390439" h="1862048"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05005" y="161689"/>
                  <a:pt x="5340547" y="260887"/>
                  <a:pt x="5390439" y="428271"/>
                </a:cubicBezTo>
                <a:cubicBezTo>
                  <a:pt x="5440331" y="595655"/>
                  <a:pt x="5358228" y="678089"/>
                  <a:pt x="5390439" y="837922"/>
                </a:cubicBezTo>
                <a:cubicBezTo>
                  <a:pt x="5422650" y="997755"/>
                  <a:pt x="5377622" y="1097667"/>
                  <a:pt x="5390439" y="1303434"/>
                </a:cubicBezTo>
                <a:cubicBezTo>
                  <a:pt x="5403256" y="1509201"/>
                  <a:pt x="5326553" y="1669105"/>
                  <a:pt x="5390439" y="1862048"/>
                </a:cubicBezTo>
                <a:cubicBezTo>
                  <a:pt x="5267827" y="1871792"/>
                  <a:pt x="5100276" y="1827758"/>
                  <a:pt x="4953215" y="1862048"/>
                </a:cubicBezTo>
                <a:cubicBezTo>
                  <a:pt x="4806154" y="1896338"/>
                  <a:pt x="4541894" y="1849790"/>
                  <a:pt x="4246468" y="1862048"/>
                </a:cubicBezTo>
                <a:cubicBezTo>
                  <a:pt x="3951042" y="1874306"/>
                  <a:pt x="3997571" y="1834942"/>
                  <a:pt x="3809244" y="1862048"/>
                </a:cubicBezTo>
                <a:cubicBezTo>
                  <a:pt x="3620917" y="1889154"/>
                  <a:pt x="3426773" y="1842556"/>
                  <a:pt x="3318115" y="1862048"/>
                </a:cubicBezTo>
                <a:cubicBezTo>
                  <a:pt x="3209457" y="1881540"/>
                  <a:pt x="2994795" y="1824349"/>
                  <a:pt x="2826986" y="1862048"/>
                </a:cubicBezTo>
                <a:cubicBezTo>
                  <a:pt x="2659177" y="1899747"/>
                  <a:pt x="2455295" y="1855993"/>
                  <a:pt x="2335857" y="1862048"/>
                </a:cubicBezTo>
                <a:cubicBezTo>
                  <a:pt x="2216419" y="1868103"/>
                  <a:pt x="2045790" y="1838720"/>
                  <a:pt x="1898632" y="1862048"/>
                </a:cubicBezTo>
                <a:cubicBezTo>
                  <a:pt x="1751474" y="1885376"/>
                  <a:pt x="1596552" y="1810319"/>
                  <a:pt x="1353599" y="1862048"/>
                </a:cubicBezTo>
                <a:cubicBezTo>
                  <a:pt x="1110646" y="1913777"/>
                  <a:pt x="800910" y="1817260"/>
                  <a:pt x="646853" y="1862048"/>
                </a:cubicBezTo>
                <a:cubicBezTo>
                  <a:pt x="492796" y="1906836"/>
                  <a:pt x="290332" y="1818525"/>
                  <a:pt x="0" y="1862048"/>
                </a:cubicBezTo>
                <a:cubicBezTo>
                  <a:pt x="-9792" y="1675815"/>
                  <a:pt x="23124" y="1576400"/>
                  <a:pt x="0" y="1415156"/>
                </a:cubicBezTo>
                <a:cubicBezTo>
                  <a:pt x="-23124" y="1253912"/>
                  <a:pt x="22775" y="1168091"/>
                  <a:pt x="0" y="949644"/>
                </a:cubicBezTo>
                <a:cubicBezTo>
                  <a:pt x="-22775" y="731197"/>
                  <a:pt x="36007" y="598535"/>
                  <a:pt x="0" y="484132"/>
                </a:cubicBezTo>
                <a:cubicBezTo>
                  <a:pt x="-36007" y="369729"/>
                  <a:pt x="3369" y="23393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15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875333" y="1351541"/>
            <a:ext cx="5556730"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Thực dân Pháp tấn công thành Gia Định năm 1859.</a:t>
            </a:r>
          </a:p>
        </p:txBody>
      </p:sp>
      <p:sp>
        <p:nvSpPr>
          <p:cNvPr id="15" name="Oval 14">
            <a:extLst>
              <a:ext uri="{FF2B5EF4-FFF2-40B4-BE49-F238E27FC236}">
                <a16:creationId xmlns:a16="http://schemas.microsoft.com/office/drawing/2014/main" id="{DA77AAB5-D45C-438E-AF5D-2255BD87281A}"/>
              </a:ext>
            </a:extLst>
          </p:cNvPr>
          <p:cNvSpPr>
            <a:spLocks noChangeAspect="1"/>
          </p:cNvSpPr>
          <p:nvPr>
            <p:custDataLst>
              <p:tags r:id="rId1"/>
            </p:custDataLst>
          </p:nvPr>
        </p:nvSpPr>
        <p:spPr>
          <a:xfrm>
            <a:off x="0" y="0"/>
            <a:ext cx="990600" cy="990600"/>
          </a:xfrm>
          <a:prstGeom prst="ellipse">
            <a:avLst/>
          </a:prstGeom>
          <a:blipFill dpi="0" rotWithShape="0">
            <a:blip r:embed="rId12"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092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9BA1B4-6FEE-4A1C-8EF4-5A84D19D6D30}"/>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1" name="Picture 10" descr="Background pattern&#10;&#10;Description automatically generated">
            <a:extLst>
              <a:ext uri="{FF2B5EF4-FFF2-40B4-BE49-F238E27FC236}">
                <a16:creationId xmlns:a16="http://schemas.microsoft.com/office/drawing/2014/main" id="{8502089B-7EE2-4E4F-BCF9-277050B175EF}"/>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3BEBFFE0-BDAF-4E54-8899-C6DD0F8A75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C961FD07-29FF-4934-B9CF-78FF75B31099}"/>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9891A231-FAA3-41A9-A52C-F3E9191000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0" y="1908692"/>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432344" y="1877378"/>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599" y="288067"/>
            <a:ext cx="5974406"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464010" y="1036359"/>
            <a:ext cx="4687240" cy="1200329"/>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Em biết gì về Trương Định?</a:t>
            </a:r>
          </a:p>
        </p:txBody>
      </p:sp>
      <p:sp>
        <p:nvSpPr>
          <p:cNvPr id="15" name="Oval 14">
            <a:extLst>
              <a:ext uri="{FF2B5EF4-FFF2-40B4-BE49-F238E27FC236}">
                <a16:creationId xmlns:a16="http://schemas.microsoft.com/office/drawing/2014/main" id="{DA77AAB5-D45C-438E-AF5D-2255BD87281A}"/>
              </a:ext>
            </a:extLst>
          </p:cNvPr>
          <p:cNvSpPr>
            <a:spLocks noChangeAspect="1"/>
          </p:cNvSpPr>
          <p:nvPr>
            <p:custDataLst>
              <p:tags r:id="rId1"/>
            </p:custDataLst>
          </p:nvPr>
        </p:nvSpPr>
        <p:spPr>
          <a:xfrm>
            <a:off x="0" y="0"/>
            <a:ext cx="990600" cy="990600"/>
          </a:xfrm>
          <a:prstGeom prst="ellipse">
            <a:avLst/>
          </a:prstGeom>
          <a:blipFill dpi="0" rotWithShape="0">
            <a:blip r:embed="rId12"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28968"/>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5">
                  <a:lumMod val="40000"/>
                  <a:lumOff val="60000"/>
                </a:schemeClr>
              </a:gs>
              <a:gs pos="100000">
                <a:srgbClr val="B68A4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Diamond 26">
            <a:extLst>
              <a:ext uri="{FF2B5EF4-FFF2-40B4-BE49-F238E27FC236}">
                <a16:creationId xmlns:a16="http://schemas.microsoft.com/office/drawing/2014/main" id="{4D9DB598-7976-4C0D-9F59-0F5175285967}"/>
              </a:ext>
            </a:extLst>
          </p:cNvPr>
          <p:cNvSpPr/>
          <p:nvPr/>
        </p:nvSpPr>
        <p:spPr>
          <a:xfrm>
            <a:off x="0" y="889030"/>
            <a:ext cx="5124659" cy="5167723"/>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528C589A-75B9-4A80-BCAA-66D909AE350B}"/>
              </a:ext>
            </a:extLst>
          </p:cNvPr>
          <p:cNvSpPr/>
          <p:nvPr/>
        </p:nvSpPr>
        <p:spPr>
          <a:xfrm>
            <a:off x="7209508" y="905744"/>
            <a:ext cx="4957183" cy="4998840"/>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4" name="TextBox 3">
            <a:extLst>
              <a:ext uri="{FF2B5EF4-FFF2-40B4-BE49-F238E27FC236}">
                <a16:creationId xmlns:a16="http://schemas.microsoft.com/office/drawing/2014/main" id="{41EC2F66-B47D-4991-B22C-B9FE4D3F1DFB}"/>
              </a:ext>
            </a:extLst>
          </p:cNvPr>
          <p:cNvSpPr txBox="1"/>
          <p:nvPr/>
        </p:nvSpPr>
        <p:spPr>
          <a:xfrm>
            <a:off x="3745330" y="3055202"/>
            <a:ext cx="4794902" cy="1015663"/>
          </a:xfrm>
          <a:prstGeom prst="rect">
            <a:avLst/>
          </a:prstGeom>
          <a:noFill/>
        </p:spPr>
        <p:txBody>
          <a:bodyPr wrap="none" rtlCol="0">
            <a:spAutoFit/>
          </a:bodyPr>
          <a:lstStyle/>
          <a:p>
            <a:pPr algn="ctr"/>
            <a:r>
              <a:rPr lang="en-US" sz="6000">
                <a:solidFill>
                  <a:srgbClr val="FF0000"/>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KHỞI ĐỘNG</a:t>
            </a:r>
          </a:p>
        </p:txBody>
      </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Diamond 30">
            <a:extLst>
              <a:ext uri="{FF2B5EF4-FFF2-40B4-BE49-F238E27FC236}">
                <a16:creationId xmlns:a16="http://schemas.microsoft.com/office/drawing/2014/main" id="{93B983AA-6198-455F-A99D-B74AF7B2EB3F}"/>
              </a:ext>
            </a:extLst>
          </p:cNvPr>
          <p:cNvSpPr/>
          <p:nvPr/>
        </p:nvSpPr>
        <p:spPr>
          <a:xfrm>
            <a:off x="607272" y="-38799"/>
            <a:ext cx="3625414" cy="3924999"/>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1B31EC27-E700-45DE-AD50-134EF7B27EA4}"/>
              </a:ext>
            </a:extLst>
          </p:cNvPr>
          <p:cNvSpPr/>
          <p:nvPr/>
        </p:nvSpPr>
        <p:spPr>
          <a:xfrm>
            <a:off x="607272" y="2940291"/>
            <a:ext cx="3625414" cy="3924999"/>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321AD5BE-9F1F-4393-BB01-086E29FE7CAC}"/>
              </a:ext>
            </a:extLst>
          </p:cNvPr>
          <p:cNvSpPr/>
          <p:nvPr/>
        </p:nvSpPr>
        <p:spPr>
          <a:xfrm>
            <a:off x="8077200" y="26079"/>
            <a:ext cx="3655647" cy="3875461"/>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4F8C508A-CD00-4459-A6FF-00F0DB4F3DC7}"/>
              </a:ext>
            </a:extLst>
          </p:cNvPr>
          <p:cNvSpPr/>
          <p:nvPr/>
        </p:nvSpPr>
        <p:spPr>
          <a:xfrm>
            <a:off x="8122342" y="2989828"/>
            <a:ext cx="3655647" cy="3875461"/>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B828B84-1D54-434B-A682-014491EEDC1E}"/>
              </a:ext>
            </a:extLst>
          </p:cNvPr>
          <p:cNvSpPr>
            <a:spLocks noChangeAspect="1"/>
          </p:cNvSpPr>
          <p:nvPr>
            <p:custDataLst>
              <p:tags r:id="rId1"/>
            </p:custDataLst>
          </p:nvPr>
        </p:nvSpPr>
        <p:spPr>
          <a:xfrm>
            <a:off x="0" y="0"/>
            <a:ext cx="990600" cy="990600"/>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0829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grpId="0" nodeType="withEffect" p14:presetBounceEnd="50000">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2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0" fill="hold"/>
                                            <p:tgtEl>
                                              <p:spTgt spid="11"/>
                                            </p:tgtEl>
                                            <p:attrNameLst>
                                              <p:attrName>ppt_w</p:attrName>
                                            </p:attrNameLst>
                                          </p:cBhvr>
                                          <p:tavLst>
                                            <p:tav tm="0">
                                              <p:val>
                                                <p:fltVal val="0"/>
                                              </p:val>
                                            </p:tav>
                                            <p:tav tm="100000">
                                              <p:val>
                                                <p:strVal val="#ppt_w"/>
                                              </p:val>
                                            </p:tav>
                                          </p:tavLst>
                                        </p:anim>
                                        <p:anim calcmode="lin" valueType="num">
                                          <p:cBhvr>
                                            <p:cTn id="17" dur="2000" fill="hold"/>
                                            <p:tgtEl>
                                              <p:spTgt spid="11"/>
                                            </p:tgtEl>
                                            <p:attrNameLst>
                                              <p:attrName>ppt_h</p:attrName>
                                            </p:attrNameLst>
                                          </p:cBhvr>
                                          <p:tavLst>
                                            <p:tav tm="0">
                                              <p:val>
                                                <p:fltVal val="0"/>
                                              </p:val>
                                            </p:tav>
                                            <p:tav tm="100000">
                                              <p:val>
                                                <p:strVal val="#ppt_h"/>
                                              </p:val>
                                            </p:tav>
                                          </p:tavLst>
                                        </p:anim>
                                        <p:animEffect transition="in" filter="fade">
                                          <p:cBhvr>
                                            <p:cTn id="18" dur="2000"/>
                                            <p:tgtEl>
                                              <p:spTgt spid="11"/>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fltVal val="0"/>
                                              </p:val>
                                            </p:tav>
                                            <p:tav tm="100000">
                                              <p:val>
                                                <p:strVal val="#ppt_w"/>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Effect transition="in" filter="fade">
                                          <p:cBhvr>
                                            <p:cTn id="23" dur="20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2000" fill="hold"/>
                                            <p:tgtEl>
                                              <p:spTgt spid="17"/>
                                            </p:tgtEl>
                                            <p:attrNameLst>
                                              <p:attrName>ppt_w</p:attrName>
                                            </p:attrNameLst>
                                          </p:cBhvr>
                                          <p:tavLst>
                                            <p:tav tm="0">
                                              <p:val>
                                                <p:fltVal val="0"/>
                                              </p:val>
                                            </p:tav>
                                            <p:tav tm="100000">
                                              <p:val>
                                                <p:strVal val="#ppt_w"/>
                                              </p:val>
                                            </p:tav>
                                          </p:tavLst>
                                        </p:anim>
                                        <p:anim calcmode="lin" valueType="num">
                                          <p:cBhvr>
                                            <p:cTn id="27" dur="2000" fill="hold"/>
                                            <p:tgtEl>
                                              <p:spTgt spid="17"/>
                                            </p:tgtEl>
                                            <p:attrNameLst>
                                              <p:attrName>ppt_h</p:attrName>
                                            </p:attrNameLst>
                                          </p:cBhvr>
                                          <p:tavLst>
                                            <p:tav tm="0">
                                              <p:val>
                                                <p:fltVal val="0"/>
                                              </p:val>
                                            </p:tav>
                                            <p:tav tm="100000">
                                              <p:val>
                                                <p:strVal val="#ppt_h"/>
                                              </p:val>
                                            </p:tav>
                                          </p:tavLst>
                                        </p:anim>
                                        <p:animEffect transition="in" filter="fade">
                                          <p:cBhvr>
                                            <p:cTn id="28" dur="2000"/>
                                            <p:tgtEl>
                                              <p:spTgt spid="1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2000" fill="hold"/>
                                            <p:tgtEl>
                                              <p:spTgt spid="24"/>
                                            </p:tgtEl>
                                            <p:attrNameLst>
                                              <p:attrName>ppt_w</p:attrName>
                                            </p:attrNameLst>
                                          </p:cBhvr>
                                          <p:tavLst>
                                            <p:tav tm="0">
                                              <p:val>
                                                <p:fltVal val="0"/>
                                              </p:val>
                                            </p:tav>
                                            <p:tav tm="100000">
                                              <p:val>
                                                <p:strVal val="#ppt_w"/>
                                              </p:val>
                                            </p:tav>
                                          </p:tavLst>
                                        </p:anim>
                                        <p:anim calcmode="lin" valueType="num">
                                          <p:cBhvr>
                                            <p:cTn id="32" dur="2000" fill="hold"/>
                                            <p:tgtEl>
                                              <p:spTgt spid="24"/>
                                            </p:tgtEl>
                                            <p:attrNameLst>
                                              <p:attrName>ppt_h</p:attrName>
                                            </p:attrNameLst>
                                          </p:cBhvr>
                                          <p:tavLst>
                                            <p:tav tm="0">
                                              <p:val>
                                                <p:fltVal val="0"/>
                                              </p:val>
                                            </p:tav>
                                            <p:tav tm="100000">
                                              <p:val>
                                                <p:strVal val="#ppt_h"/>
                                              </p:val>
                                            </p:tav>
                                          </p:tavLst>
                                        </p:anim>
                                        <p:animEffect transition="in" filter="fade">
                                          <p:cBhvr>
                                            <p:cTn id="33" dur="20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2000" fill="hold"/>
                                            <p:tgtEl>
                                              <p:spTgt spid="21"/>
                                            </p:tgtEl>
                                            <p:attrNameLst>
                                              <p:attrName>ppt_w</p:attrName>
                                            </p:attrNameLst>
                                          </p:cBhvr>
                                          <p:tavLst>
                                            <p:tav tm="0">
                                              <p:val>
                                                <p:fltVal val="0"/>
                                              </p:val>
                                            </p:tav>
                                            <p:tav tm="100000">
                                              <p:val>
                                                <p:strVal val="#ppt_w"/>
                                              </p:val>
                                            </p:tav>
                                          </p:tavLst>
                                        </p:anim>
                                        <p:anim calcmode="lin" valueType="num">
                                          <p:cBhvr>
                                            <p:cTn id="37" dur="2000" fill="hold"/>
                                            <p:tgtEl>
                                              <p:spTgt spid="21"/>
                                            </p:tgtEl>
                                            <p:attrNameLst>
                                              <p:attrName>ppt_h</p:attrName>
                                            </p:attrNameLst>
                                          </p:cBhvr>
                                          <p:tavLst>
                                            <p:tav tm="0">
                                              <p:val>
                                                <p:fltVal val="0"/>
                                              </p:val>
                                            </p:tav>
                                            <p:tav tm="100000">
                                              <p:val>
                                                <p:strVal val="#ppt_h"/>
                                              </p:val>
                                            </p:tav>
                                          </p:tavLst>
                                        </p:anim>
                                        <p:animEffect transition="in" filter="fade">
                                          <p:cBhvr>
                                            <p:cTn id="38" dur="2000"/>
                                            <p:tgtEl>
                                              <p:spTgt spid="2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2000" fill="hold"/>
                                            <p:tgtEl>
                                              <p:spTgt spid="18"/>
                                            </p:tgtEl>
                                            <p:attrNameLst>
                                              <p:attrName>ppt_w</p:attrName>
                                            </p:attrNameLst>
                                          </p:cBhvr>
                                          <p:tavLst>
                                            <p:tav tm="0">
                                              <p:val>
                                                <p:fltVal val="0"/>
                                              </p:val>
                                            </p:tav>
                                            <p:tav tm="100000">
                                              <p:val>
                                                <p:strVal val="#ppt_w"/>
                                              </p:val>
                                            </p:tav>
                                          </p:tavLst>
                                        </p:anim>
                                        <p:anim calcmode="lin" valueType="num">
                                          <p:cBhvr>
                                            <p:cTn id="42" dur="2000" fill="hold"/>
                                            <p:tgtEl>
                                              <p:spTgt spid="18"/>
                                            </p:tgtEl>
                                            <p:attrNameLst>
                                              <p:attrName>ppt_h</p:attrName>
                                            </p:attrNameLst>
                                          </p:cBhvr>
                                          <p:tavLst>
                                            <p:tav tm="0">
                                              <p:val>
                                                <p:fltVal val="0"/>
                                              </p:val>
                                            </p:tav>
                                            <p:tav tm="100000">
                                              <p:val>
                                                <p:strVal val="#ppt_h"/>
                                              </p:val>
                                            </p:tav>
                                          </p:tavLst>
                                        </p:anim>
                                        <p:animEffect transition="in" filter="fade">
                                          <p:cBhvr>
                                            <p:cTn id="43" dur="2000"/>
                                            <p:tgtEl>
                                              <p:spTgt spid="1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000" fill="hold"/>
                                            <p:tgtEl>
                                              <p:spTgt spid="25"/>
                                            </p:tgtEl>
                                            <p:attrNameLst>
                                              <p:attrName>ppt_w</p:attrName>
                                            </p:attrNameLst>
                                          </p:cBhvr>
                                          <p:tavLst>
                                            <p:tav tm="0">
                                              <p:val>
                                                <p:fltVal val="0"/>
                                              </p:val>
                                            </p:tav>
                                            <p:tav tm="100000">
                                              <p:val>
                                                <p:strVal val="#ppt_w"/>
                                              </p:val>
                                            </p:tav>
                                          </p:tavLst>
                                        </p:anim>
                                        <p:anim calcmode="lin" valueType="num">
                                          <p:cBhvr>
                                            <p:cTn id="47" dur="2000" fill="hold"/>
                                            <p:tgtEl>
                                              <p:spTgt spid="25"/>
                                            </p:tgtEl>
                                            <p:attrNameLst>
                                              <p:attrName>ppt_h</p:attrName>
                                            </p:attrNameLst>
                                          </p:cBhvr>
                                          <p:tavLst>
                                            <p:tav tm="0">
                                              <p:val>
                                                <p:fltVal val="0"/>
                                              </p:val>
                                            </p:tav>
                                            <p:tav tm="100000">
                                              <p:val>
                                                <p:strVal val="#ppt_h"/>
                                              </p:val>
                                            </p:tav>
                                          </p:tavLst>
                                        </p:anim>
                                        <p:animEffect transition="in" filter="fade">
                                          <p:cBhvr>
                                            <p:cTn id="48" dur="2000"/>
                                            <p:tgtEl>
                                              <p:spTgt spid="2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2000" fill="hold"/>
                                            <p:tgtEl>
                                              <p:spTgt spid="19"/>
                                            </p:tgtEl>
                                            <p:attrNameLst>
                                              <p:attrName>ppt_w</p:attrName>
                                            </p:attrNameLst>
                                          </p:cBhvr>
                                          <p:tavLst>
                                            <p:tav tm="0">
                                              <p:val>
                                                <p:fltVal val="0"/>
                                              </p:val>
                                            </p:tav>
                                            <p:tav tm="100000">
                                              <p:val>
                                                <p:strVal val="#ppt_w"/>
                                              </p:val>
                                            </p:tav>
                                          </p:tavLst>
                                        </p:anim>
                                        <p:anim calcmode="lin" valueType="num">
                                          <p:cBhvr>
                                            <p:cTn id="52" dur="2000" fill="hold"/>
                                            <p:tgtEl>
                                              <p:spTgt spid="19"/>
                                            </p:tgtEl>
                                            <p:attrNameLst>
                                              <p:attrName>ppt_h</p:attrName>
                                            </p:attrNameLst>
                                          </p:cBhvr>
                                          <p:tavLst>
                                            <p:tav tm="0">
                                              <p:val>
                                                <p:fltVal val="0"/>
                                              </p:val>
                                            </p:tav>
                                            <p:tav tm="100000">
                                              <p:val>
                                                <p:strVal val="#ppt_h"/>
                                              </p:val>
                                            </p:tav>
                                          </p:tavLst>
                                        </p:anim>
                                        <p:animEffect transition="in" filter="fade">
                                          <p:cBhvr>
                                            <p:cTn id="53" dur="2000"/>
                                            <p:tgtEl>
                                              <p:spTgt spid="1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2000" fill="hold"/>
                                            <p:tgtEl>
                                              <p:spTgt spid="23"/>
                                            </p:tgtEl>
                                            <p:attrNameLst>
                                              <p:attrName>ppt_w</p:attrName>
                                            </p:attrNameLst>
                                          </p:cBhvr>
                                          <p:tavLst>
                                            <p:tav tm="0">
                                              <p:val>
                                                <p:fltVal val="0"/>
                                              </p:val>
                                            </p:tav>
                                            <p:tav tm="100000">
                                              <p:val>
                                                <p:strVal val="#ppt_w"/>
                                              </p:val>
                                            </p:tav>
                                          </p:tavLst>
                                        </p:anim>
                                        <p:anim calcmode="lin" valueType="num">
                                          <p:cBhvr>
                                            <p:cTn id="57" dur="2000" fill="hold"/>
                                            <p:tgtEl>
                                              <p:spTgt spid="23"/>
                                            </p:tgtEl>
                                            <p:attrNameLst>
                                              <p:attrName>ppt_h</p:attrName>
                                            </p:attrNameLst>
                                          </p:cBhvr>
                                          <p:tavLst>
                                            <p:tav tm="0">
                                              <p:val>
                                                <p:fltVal val="0"/>
                                              </p:val>
                                            </p:tav>
                                            <p:tav tm="100000">
                                              <p:val>
                                                <p:strVal val="#ppt_h"/>
                                              </p:val>
                                            </p:tav>
                                          </p:tavLst>
                                        </p:anim>
                                        <p:animEffect transition="in" filter="fade">
                                          <p:cBhvr>
                                            <p:cTn id="58" dur="2000"/>
                                            <p:tgtEl>
                                              <p:spTgt spid="2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2000" fill="hold"/>
                                            <p:tgtEl>
                                              <p:spTgt spid="20"/>
                                            </p:tgtEl>
                                            <p:attrNameLst>
                                              <p:attrName>ppt_w</p:attrName>
                                            </p:attrNameLst>
                                          </p:cBhvr>
                                          <p:tavLst>
                                            <p:tav tm="0">
                                              <p:val>
                                                <p:fltVal val="0"/>
                                              </p:val>
                                            </p:tav>
                                            <p:tav tm="100000">
                                              <p:val>
                                                <p:strVal val="#ppt_w"/>
                                              </p:val>
                                            </p:tav>
                                          </p:tavLst>
                                        </p:anim>
                                        <p:anim calcmode="lin" valueType="num">
                                          <p:cBhvr>
                                            <p:cTn id="62" dur="2000" fill="hold"/>
                                            <p:tgtEl>
                                              <p:spTgt spid="20"/>
                                            </p:tgtEl>
                                            <p:attrNameLst>
                                              <p:attrName>ppt_h</p:attrName>
                                            </p:attrNameLst>
                                          </p:cBhvr>
                                          <p:tavLst>
                                            <p:tav tm="0">
                                              <p:val>
                                                <p:fltVal val="0"/>
                                              </p:val>
                                            </p:tav>
                                            <p:tav tm="100000">
                                              <p:val>
                                                <p:strVal val="#ppt_h"/>
                                              </p:val>
                                            </p:tav>
                                          </p:tavLst>
                                        </p:anim>
                                        <p:animEffect transition="in" filter="fade">
                                          <p:cBhvr>
                                            <p:cTn id="63" dur="2000"/>
                                            <p:tgtEl>
                                              <p:spTgt spid="2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2000" fill="hold"/>
                                            <p:tgtEl>
                                              <p:spTgt spid="22"/>
                                            </p:tgtEl>
                                            <p:attrNameLst>
                                              <p:attrName>ppt_w</p:attrName>
                                            </p:attrNameLst>
                                          </p:cBhvr>
                                          <p:tavLst>
                                            <p:tav tm="0">
                                              <p:val>
                                                <p:fltVal val="0"/>
                                              </p:val>
                                            </p:tav>
                                            <p:tav tm="100000">
                                              <p:val>
                                                <p:strVal val="#ppt_w"/>
                                              </p:val>
                                            </p:tav>
                                          </p:tavLst>
                                        </p:anim>
                                        <p:anim calcmode="lin" valueType="num">
                                          <p:cBhvr>
                                            <p:cTn id="67" dur="2000" fill="hold"/>
                                            <p:tgtEl>
                                              <p:spTgt spid="22"/>
                                            </p:tgtEl>
                                            <p:attrNameLst>
                                              <p:attrName>ppt_h</p:attrName>
                                            </p:attrNameLst>
                                          </p:cBhvr>
                                          <p:tavLst>
                                            <p:tav tm="0">
                                              <p:val>
                                                <p:fltVal val="0"/>
                                              </p:val>
                                            </p:tav>
                                            <p:tav tm="100000">
                                              <p:val>
                                                <p:strVal val="#ppt_h"/>
                                              </p:val>
                                            </p:tav>
                                          </p:tavLst>
                                        </p:anim>
                                        <p:animEffect transition="in" filter="fade">
                                          <p:cBhvr>
                                            <p:cTn id="68" dur="2000"/>
                                            <p:tgtEl>
                                              <p:spTgt spid="2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2000" fill="hold"/>
                                            <p:tgtEl>
                                              <p:spTgt spid="27"/>
                                            </p:tgtEl>
                                            <p:attrNameLst>
                                              <p:attrName>ppt_w</p:attrName>
                                            </p:attrNameLst>
                                          </p:cBhvr>
                                          <p:tavLst>
                                            <p:tav tm="0">
                                              <p:val>
                                                <p:fltVal val="0"/>
                                              </p:val>
                                            </p:tav>
                                            <p:tav tm="100000">
                                              <p:val>
                                                <p:strVal val="#ppt_w"/>
                                              </p:val>
                                            </p:tav>
                                          </p:tavLst>
                                        </p:anim>
                                        <p:anim calcmode="lin" valueType="num">
                                          <p:cBhvr>
                                            <p:cTn id="72" dur="2000" fill="hold"/>
                                            <p:tgtEl>
                                              <p:spTgt spid="27"/>
                                            </p:tgtEl>
                                            <p:attrNameLst>
                                              <p:attrName>ppt_h</p:attrName>
                                            </p:attrNameLst>
                                          </p:cBhvr>
                                          <p:tavLst>
                                            <p:tav tm="0">
                                              <p:val>
                                                <p:fltVal val="0"/>
                                              </p:val>
                                            </p:tav>
                                            <p:tav tm="100000">
                                              <p:val>
                                                <p:strVal val="#ppt_h"/>
                                              </p:val>
                                            </p:tav>
                                          </p:tavLst>
                                        </p:anim>
                                        <p:animEffect transition="in" filter="fade">
                                          <p:cBhvr>
                                            <p:cTn id="73" dur="2000"/>
                                            <p:tgtEl>
                                              <p:spTgt spid="27"/>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2000" fill="hold"/>
                                            <p:tgtEl>
                                              <p:spTgt spid="28"/>
                                            </p:tgtEl>
                                            <p:attrNameLst>
                                              <p:attrName>ppt_w</p:attrName>
                                            </p:attrNameLst>
                                          </p:cBhvr>
                                          <p:tavLst>
                                            <p:tav tm="0">
                                              <p:val>
                                                <p:fltVal val="0"/>
                                              </p:val>
                                            </p:tav>
                                            <p:tav tm="100000">
                                              <p:val>
                                                <p:strVal val="#ppt_w"/>
                                              </p:val>
                                            </p:tav>
                                          </p:tavLst>
                                        </p:anim>
                                        <p:anim calcmode="lin" valueType="num">
                                          <p:cBhvr>
                                            <p:cTn id="77" dur="2000" fill="hold"/>
                                            <p:tgtEl>
                                              <p:spTgt spid="28"/>
                                            </p:tgtEl>
                                            <p:attrNameLst>
                                              <p:attrName>ppt_h</p:attrName>
                                            </p:attrNameLst>
                                          </p:cBhvr>
                                          <p:tavLst>
                                            <p:tav tm="0">
                                              <p:val>
                                                <p:fltVal val="0"/>
                                              </p:val>
                                            </p:tav>
                                            <p:tav tm="100000">
                                              <p:val>
                                                <p:strVal val="#ppt_h"/>
                                              </p:val>
                                            </p:tav>
                                          </p:tavLst>
                                        </p:anim>
                                        <p:animEffect transition="in" filter="fade">
                                          <p:cBhvr>
                                            <p:cTn id="78" dur="2000"/>
                                            <p:tgtEl>
                                              <p:spTgt spid="28"/>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2000" fill="hold"/>
                                            <p:tgtEl>
                                              <p:spTgt spid="26"/>
                                            </p:tgtEl>
                                            <p:attrNameLst>
                                              <p:attrName>ppt_w</p:attrName>
                                            </p:attrNameLst>
                                          </p:cBhvr>
                                          <p:tavLst>
                                            <p:tav tm="0">
                                              <p:val>
                                                <p:fltVal val="0"/>
                                              </p:val>
                                            </p:tav>
                                            <p:tav tm="100000">
                                              <p:val>
                                                <p:strVal val="#ppt_w"/>
                                              </p:val>
                                            </p:tav>
                                          </p:tavLst>
                                        </p:anim>
                                        <p:anim calcmode="lin" valueType="num">
                                          <p:cBhvr>
                                            <p:cTn id="82" dur="2000" fill="hold"/>
                                            <p:tgtEl>
                                              <p:spTgt spid="26"/>
                                            </p:tgtEl>
                                            <p:attrNameLst>
                                              <p:attrName>ppt_h</p:attrName>
                                            </p:attrNameLst>
                                          </p:cBhvr>
                                          <p:tavLst>
                                            <p:tav tm="0">
                                              <p:val>
                                                <p:fltVal val="0"/>
                                              </p:val>
                                            </p:tav>
                                            <p:tav tm="100000">
                                              <p:val>
                                                <p:strVal val="#ppt_h"/>
                                              </p:val>
                                            </p:tav>
                                          </p:tavLst>
                                        </p:anim>
                                        <p:animEffect transition="in" filter="fade">
                                          <p:cBhvr>
                                            <p:cTn id="83" dur="2000"/>
                                            <p:tgtEl>
                                              <p:spTgt spid="26"/>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2000" fill="hold"/>
                                            <p:tgtEl>
                                              <p:spTgt spid="31"/>
                                            </p:tgtEl>
                                            <p:attrNameLst>
                                              <p:attrName>ppt_w</p:attrName>
                                            </p:attrNameLst>
                                          </p:cBhvr>
                                          <p:tavLst>
                                            <p:tav tm="0">
                                              <p:val>
                                                <p:fltVal val="0"/>
                                              </p:val>
                                            </p:tav>
                                            <p:tav tm="100000">
                                              <p:val>
                                                <p:strVal val="#ppt_w"/>
                                              </p:val>
                                            </p:tav>
                                          </p:tavLst>
                                        </p:anim>
                                        <p:anim calcmode="lin" valueType="num">
                                          <p:cBhvr>
                                            <p:cTn id="87" dur="2000" fill="hold"/>
                                            <p:tgtEl>
                                              <p:spTgt spid="31"/>
                                            </p:tgtEl>
                                            <p:attrNameLst>
                                              <p:attrName>ppt_h</p:attrName>
                                            </p:attrNameLst>
                                          </p:cBhvr>
                                          <p:tavLst>
                                            <p:tav tm="0">
                                              <p:val>
                                                <p:fltVal val="0"/>
                                              </p:val>
                                            </p:tav>
                                            <p:tav tm="100000">
                                              <p:val>
                                                <p:strVal val="#ppt_h"/>
                                              </p:val>
                                            </p:tav>
                                          </p:tavLst>
                                        </p:anim>
                                        <p:animEffect transition="in" filter="fade">
                                          <p:cBhvr>
                                            <p:cTn id="88" dur="2000"/>
                                            <p:tgtEl>
                                              <p:spTgt spid="31"/>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2000" fill="hold"/>
                                            <p:tgtEl>
                                              <p:spTgt spid="32"/>
                                            </p:tgtEl>
                                            <p:attrNameLst>
                                              <p:attrName>ppt_w</p:attrName>
                                            </p:attrNameLst>
                                          </p:cBhvr>
                                          <p:tavLst>
                                            <p:tav tm="0">
                                              <p:val>
                                                <p:fltVal val="0"/>
                                              </p:val>
                                            </p:tav>
                                            <p:tav tm="100000">
                                              <p:val>
                                                <p:strVal val="#ppt_w"/>
                                              </p:val>
                                            </p:tav>
                                          </p:tavLst>
                                        </p:anim>
                                        <p:anim calcmode="lin" valueType="num">
                                          <p:cBhvr>
                                            <p:cTn id="92" dur="2000" fill="hold"/>
                                            <p:tgtEl>
                                              <p:spTgt spid="32"/>
                                            </p:tgtEl>
                                            <p:attrNameLst>
                                              <p:attrName>ppt_h</p:attrName>
                                            </p:attrNameLst>
                                          </p:cBhvr>
                                          <p:tavLst>
                                            <p:tav tm="0">
                                              <p:val>
                                                <p:fltVal val="0"/>
                                              </p:val>
                                            </p:tav>
                                            <p:tav tm="100000">
                                              <p:val>
                                                <p:strVal val="#ppt_h"/>
                                              </p:val>
                                            </p:tav>
                                          </p:tavLst>
                                        </p:anim>
                                        <p:animEffect transition="in" filter="fade">
                                          <p:cBhvr>
                                            <p:cTn id="93" dur="2000"/>
                                            <p:tgtEl>
                                              <p:spTgt spid="32"/>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2000" fill="hold"/>
                                            <p:tgtEl>
                                              <p:spTgt spid="33"/>
                                            </p:tgtEl>
                                            <p:attrNameLst>
                                              <p:attrName>ppt_w</p:attrName>
                                            </p:attrNameLst>
                                          </p:cBhvr>
                                          <p:tavLst>
                                            <p:tav tm="0">
                                              <p:val>
                                                <p:fltVal val="0"/>
                                              </p:val>
                                            </p:tav>
                                            <p:tav tm="100000">
                                              <p:val>
                                                <p:strVal val="#ppt_w"/>
                                              </p:val>
                                            </p:tav>
                                          </p:tavLst>
                                        </p:anim>
                                        <p:anim calcmode="lin" valueType="num">
                                          <p:cBhvr>
                                            <p:cTn id="97" dur="2000" fill="hold"/>
                                            <p:tgtEl>
                                              <p:spTgt spid="33"/>
                                            </p:tgtEl>
                                            <p:attrNameLst>
                                              <p:attrName>ppt_h</p:attrName>
                                            </p:attrNameLst>
                                          </p:cBhvr>
                                          <p:tavLst>
                                            <p:tav tm="0">
                                              <p:val>
                                                <p:fltVal val="0"/>
                                              </p:val>
                                            </p:tav>
                                            <p:tav tm="100000">
                                              <p:val>
                                                <p:strVal val="#ppt_h"/>
                                              </p:val>
                                            </p:tav>
                                          </p:tavLst>
                                        </p:anim>
                                        <p:animEffect transition="in" filter="fade">
                                          <p:cBhvr>
                                            <p:cTn id="98" dur="2000"/>
                                            <p:tgtEl>
                                              <p:spTgt spid="3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2000" fill="hold"/>
                                            <p:tgtEl>
                                              <p:spTgt spid="34"/>
                                            </p:tgtEl>
                                            <p:attrNameLst>
                                              <p:attrName>ppt_w</p:attrName>
                                            </p:attrNameLst>
                                          </p:cBhvr>
                                          <p:tavLst>
                                            <p:tav tm="0">
                                              <p:val>
                                                <p:fltVal val="0"/>
                                              </p:val>
                                            </p:tav>
                                            <p:tav tm="100000">
                                              <p:val>
                                                <p:strVal val="#ppt_w"/>
                                              </p:val>
                                            </p:tav>
                                          </p:tavLst>
                                        </p:anim>
                                        <p:anim calcmode="lin" valueType="num">
                                          <p:cBhvr>
                                            <p:cTn id="102" dur="2000" fill="hold"/>
                                            <p:tgtEl>
                                              <p:spTgt spid="34"/>
                                            </p:tgtEl>
                                            <p:attrNameLst>
                                              <p:attrName>ppt_h</p:attrName>
                                            </p:attrNameLst>
                                          </p:cBhvr>
                                          <p:tavLst>
                                            <p:tav tm="0">
                                              <p:val>
                                                <p:fltVal val="0"/>
                                              </p:val>
                                            </p:tav>
                                            <p:tav tm="100000">
                                              <p:val>
                                                <p:strVal val="#ppt_h"/>
                                              </p:val>
                                            </p:tav>
                                          </p:tavLst>
                                        </p:anim>
                                        <p:animEffect transition="in" filter="fade">
                                          <p:cBhvr>
                                            <p:cTn id="103" dur="2000"/>
                                            <p:tgtEl>
                                              <p:spTgt spid="34"/>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p:cTn id="106" dur="2000" fill="hold"/>
                                            <p:tgtEl>
                                              <p:spTgt spid="38"/>
                                            </p:tgtEl>
                                            <p:attrNameLst>
                                              <p:attrName>ppt_w</p:attrName>
                                            </p:attrNameLst>
                                          </p:cBhvr>
                                          <p:tavLst>
                                            <p:tav tm="0">
                                              <p:val>
                                                <p:fltVal val="0"/>
                                              </p:val>
                                            </p:tav>
                                            <p:tav tm="100000">
                                              <p:val>
                                                <p:strVal val="#ppt_w"/>
                                              </p:val>
                                            </p:tav>
                                          </p:tavLst>
                                        </p:anim>
                                        <p:anim calcmode="lin" valueType="num">
                                          <p:cBhvr>
                                            <p:cTn id="107" dur="2000" fill="hold"/>
                                            <p:tgtEl>
                                              <p:spTgt spid="38"/>
                                            </p:tgtEl>
                                            <p:attrNameLst>
                                              <p:attrName>ppt_h</p:attrName>
                                            </p:attrNameLst>
                                          </p:cBhvr>
                                          <p:tavLst>
                                            <p:tav tm="0">
                                              <p:val>
                                                <p:fltVal val="0"/>
                                              </p:val>
                                            </p:tav>
                                            <p:tav tm="100000">
                                              <p:val>
                                                <p:strVal val="#ppt_h"/>
                                              </p:val>
                                            </p:tav>
                                          </p:tavLst>
                                        </p:anim>
                                        <p:animEffect transition="in" filter="fade">
                                          <p:cBhvr>
                                            <p:cTn id="108" dur="2000"/>
                                            <p:tgtEl>
                                              <p:spTgt spid="38"/>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2000" fill="hold"/>
                                            <p:tgtEl>
                                              <p:spTgt spid="37"/>
                                            </p:tgtEl>
                                            <p:attrNameLst>
                                              <p:attrName>ppt_w</p:attrName>
                                            </p:attrNameLst>
                                          </p:cBhvr>
                                          <p:tavLst>
                                            <p:tav tm="0">
                                              <p:val>
                                                <p:fltVal val="0"/>
                                              </p:val>
                                            </p:tav>
                                            <p:tav tm="100000">
                                              <p:val>
                                                <p:strVal val="#ppt_w"/>
                                              </p:val>
                                            </p:tav>
                                          </p:tavLst>
                                        </p:anim>
                                        <p:anim calcmode="lin" valueType="num">
                                          <p:cBhvr>
                                            <p:cTn id="112" dur="2000" fill="hold"/>
                                            <p:tgtEl>
                                              <p:spTgt spid="37"/>
                                            </p:tgtEl>
                                            <p:attrNameLst>
                                              <p:attrName>ppt_h</p:attrName>
                                            </p:attrNameLst>
                                          </p:cBhvr>
                                          <p:tavLst>
                                            <p:tav tm="0">
                                              <p:val>
                                                <p:fltVal val="0"/>
                                              </p:val>
                                            </p:tav>
                                            <p:tav tm="100000">
                                              <p:val>
                                                <p:strVal val="#ppt_h"/>
                                              </p:val>
                                            </p:tav>
                                          </p:tavLst>
                                        </p:anim>
                                        <p:animEffect transition="in" filter="fade">
                                          <p:cBhvr>
                                            <p:cTn id="113" dur="2000"/>
                                            <p:tgtEl>
                                              <p:spTgt spid="3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 calcmode="lin" valueType="num">
                                          <p:cBhvr>
                                            <p:cTn id="116" dur="2000" fill="hold"/>
                                            <p:tgtEl>
                                              <p:spTgt spid="36"/>
                                            </p:tgtEl>
                                            <p:attrNameLst>
                                              <p:attrName>ppt_w</p:attrName>
                                            </p:attrNameLst>
                                          </p:cBhvr>
                                          <p:tavLst>
                                            <p:tav tm="0">
                                              <p:val>
                                                <p:fltVal val="0"/>
                                              </p:val>
                                            </p:tav>
                                            <p:tav tm="100000">
                                              <p:val>
                                                <p:strVal val="#ppt_w"/>
                                              </p:val>
                                            </p:tav>
                                          </p:tavLst>
                                        </p:anim>
                                        <p:anim calcmode="lin" valueType="num">
                                          <p:cBhvr>
                                            <p:cTn id="117" dur="2000" fill="hold"/>
                                            <p:tgtEl>
                                              <p:spTgt spid="36"/>
                                            </p:tgtEl>
                                            <p:attrNameLst>
                                              <p:attrName>ppt_h</p:attrName>
                                            </p:attrNameLst>
                                          </p:cBhvr>
                                          <p:tavLst>
                                            <p:tav tm="0">
                                              <p:val>
                                                <p:fltVal val="0"/>
                                              </p:val>
                                            </p:tav>
                                            <p:tav tm="100000">
                                              <p:val>
                                                <p:strVal val="#ppt_h"/>
                                              </p:val>
                                            </p:tav>
                                          </p:tavLst>
                                        </p:anim>
                                        <p:animEffect transition="in" filter="fade">
                                          <p:cBhvr>
                                            <p:cTn id="118" dur="2000"/>
                                            <p:tgtEl>
                                              <p:spTgt spid="36"/>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2000" fill="hold"/>
                                            <p:tgtEl>
                                              <p:spTgt spid="35"/>
                                            </p:tgtEl>
                                            <p:attrNameLst>
                                              <p:attrName>ppt_w</p:attrName>
                                            </p:attrNameLst>
                                          </p:cBhvr>
                                          <p:tavLst>
                                            <p:tav tm="0">
                                              <p:val>
                                                <p:fltVal val="0"/>
                                              </p:val>
                                            </p:tav>
                                            <p:tav tm="100000">
                                              <p:val>
                                                <p:strVal val="#ppt_w"/>
                                              </p:val>
                                            </p:tav>
                                          </p:tavLst>
                                        </p:anim>
                                        <p:anim calcmode="lin" valueType="num">
                                          <p:cBhvr>
                                            <p:cTn id="122" dur="2000" fill="hold"/>
                                            <p:tgtEl>
                                              <p:spTgt spid="35"/>
                                            </p:tgtEl>
                                            <p:attrNameLst>
                                              <p:attrName>ppt_h</p:attrName>
                                            </p:attrNameLst>
                                          </p:cBhvr>
                                          <p:tavLst>
                                            <p:tav tm="0">
                                              <p:val>
                                                <p:fltVal val="0"/>
                                              </p:val>
                                            </p:tav>
                                            <p:tav tm="100000">
                                              <p:val>
                                                <p:strVal val="#ppt_h"/>
                                              </p:val>
                                            </p:tav>
                                          </p:tavLst>
                                        </p:anim>
                                        <p:animEffect transition="in" filter="fade">
                                          <p:cBhvr>
                                            <p:cTn id="123" dur="2000"/>
                                            <p:tgtEl>
                                              <p:spTgt spid="35"/>
                                            </p:tgtEl>
                                          </p:cBhvr>
                                        </p:animEffect>
                                      </p:childTnLst>
                                    </p:cTn>
                                  </p:par>
                                  <p:par>
                                    <p:cTn id="12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5" dur="2000" fill="hold"/>
                                            <p:tgtEl>
                                              <p:spTgt spid="33"/>
                                            </p:tgtEl>
                                          </p:cBhvr>
                                          <p:by x="150000" y="150000"/>
                                        </p:animScale>
                                      </p:childTnLst>
                                    </p:cTn>
                                  </p:par>
                                  <p:par>
                                    <p:cTn id="126"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7" dur="2000" fill="hold"/>
                                            <p:tgtEl>
                                              <p:spTgt spid="27"/>
                                            </p:tgtEl>
                                          </p:cBhvr>
                                          <p:by x="150000" y="150000"/>
                                        </p:animScale>
                                      </p:childTnLst>
                                    </p:cTn>
                                  </p:par>
                                  <p:par>
                                    <p:cTn id="128"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9" dur="2000" fill="hold"/>
                                            <p:tgtEl>
                                              <p:spTgt spid="28"/>
                                            </p:tgtEl>
                                          </p:cBhvr>
                                          <p:by x="150000" y="150000"/>
                                        </p:animScale>
                                      </p:childTnLst>
                                    </p:cTn>
                                  </p:par>
                                  <p:par>
                                    <p:cTn id="130"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1" dur="2000" fill="hold"/>
                                            <p:tgtEl>
                                              <p:spTgt spid="26"/>
                                            </p:tgtEl>
                                          </p:cBhvr>
                                          <p:by x="150000" y="150000"/>
                                        </p:animScale>
                                      </p:childTnLst>
                                    </p:cTn>
                                  </p:par>
                                  <p:par>
                                    <p:cTn id="132"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3" dur="2000" fill="hold"/>
                                            <p:tgtEl>
                                              <p:spTgt spid="31"/>
                                            </p:tgtEl>
                                          </p:cBhvr>
                                          <p:by x="150000" y="150000"/>
                                        </p:animScale>
                                      </p:childTnLst>
                                    </p:cTn>
                                  </p:par>
                                  <p:par>
                                    <p:cTn id="13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5" dur="2000" fill="hold"/>
                                            <p:tgtEl>
                                              <p:spTgt spid="32"/>
                                            </p:tgtEl>
                                          </p:cBhvr>
                                          <p:by x="150000" y="150000"/>
                                        </p:animScale>
                                      </p:childTnLst>
                                    </p:cTn>
                                  </p:par>
                                  <p:par>
                                    <p:cTn id="136" presetID="6" presetClass="emph" presetSubtype="0" repeatCount="indefinite" fill="hold" grpId="2" nodeType="withEffect" p14:presetBounceEnd="50000">
                                      <p:stCondLst>
                                        <p:cond delay="0"/>
                                      </p:stCondLst>
                                      <p:endCondLst>
                                        <p:cond evt="onNext" delay="0">
                                          <p:tgtEl>
                                            <p:sldTgt/>
                                          </p:tgtEl>
                                        </p:cond>
                                      </p:endCondLst>
                                      <p:childTnLst>
                                        <p:animScale p14:bounceEnd="50000">
                                          <p:cBhvr>
                                            <p:cTn id="137" dur="2000" fill="hold"/>
                                            <p:tgtEl>
                                              <p:spTgt spid="33"/>
                                            </p:tgtEl>
                                          </p:cBhvr>
                                          <p:by x="150000" y="150000"/>
                                        </p:animScale>
                                      </p:childTnLst>
                                    </p:cTn>
                                  </p:par>
                                  <p:par>
                                    <p:cTn id="138"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9" dur="2000" fill="hold"/>
                                            <p:tgtEl>
                                              <p:spTgt spid="34"/>
                                            </p:tgtEl>
                                          </p:cBhvr>
                                          <p:by x="150000" y="150000"/>
                                        </p:animScale>
                                      </p:childTnLst>
                                    </p:cTn>
                                  </p:par>
                                  <p:par>
                                    <p:cTn id="140"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1" dur="2000" fill="hold"/>
                                            <p:tgtEl>
                                              <p:spTgt spid="38"/>
                                            </p:tgtEl>
                                          </p:cBhvr>
                                          <p:by x="150000" y="150000"/>
                                        </p:animScale>
                                      </p:childTnLst>
                                    </p:cTn>
                                  </p:par>
                                  <p:par>
                                    <p:cTn id="142"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3" dur="2000" fill="hold"/>
                                            <p:tgtEl>
                                              <p:spTgt spid="37"/>
                                            </p:tgtEl>
                                          </p:cBhvr>
                                          <p:by x="150000" y="150000"/>
                                        </p:animScale>
                                      </p:childTnLst>
                                    </p:cTn>
                                  </p:par>
                                  <p:par>
                                    <p:cTn id="14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5" dur="2000" fill="hold"/>
                                            <p:tgtEl>
                                              <p:spTgt spid="36"/>
                                            </p:tgtEl>
                                          </p:cBhvr>
                                          <p:by x="150000" y="150000"/>
                                        </p:animScale>
                                      </p:childTnLst>
                                    </p:cTn>
                                  </p:par>
                                  <p:par>
                                    <p:cTn id="146"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7" dur="2000" fill="hold"/>
                                            <p:tgtEl>
                                              <p:spTgt spid="35"/>
                                            </p:tgtEl>
                                          </p:cBhvr>
                                          <p:by x="150000" y="150000"/>
                                        </p:animScale>
                                      </p:childTnLst>
                                    </p:cTn>
                                  </p:par>
                                  <p:par>
                                    <p:cTn id="148" presetID="1" presetClass="path" presetSubtype="0" accel="50000" decel="50000" fill="hold" nodeType="withEffect">
                                      <p:stCondLst>
                                        <p:cond delay="5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49" dur="4000" fill="hold"/>
                                            <p:tgtEl>
                                              <p:spTgt spid="30"/>
                                            </p:tgtEl>
                                            <p:attrNameLst>
                                              <p:attrName>ppt_x</p:attrName>
                                              <p:attrName>ppt_y</p:attrName>
                                            </p:attrNameLst>
                                          </p:cBhvr>
                                          <p:rCtr x="0" y="58935"/>
                                        </p:animMotion>
                                      </p:childTnLst>
                                    </p:cTn>
                                  </p:par>
                                </p:childTnLst>
                              </p:cTn>
                            </p:par>
                          </p:childTnLst>
                        </p:cTn>
                      </p:par>
                      <p:par>
                        <p:cTn id="150" fill="hold">
                          <p:stCondLst>
                            <p:cond delay="indefinite"/>
                          </p:stCondLst>
                          <p:childTnLst>
                            <p:par>
                              <p:cTn id="151" fill="hold">
                                <p:stCondLst>
                                  <p:cond delay="0"/>
                                </p:stCondLst>
                                <p:childTnLst>
                                  <p:par>
                                    <p:cTn id="152" presetID="2" presetClass="exit" presetSubtype="8" fill="hold" grpId="1" nodeType="clickEffect">
                                      <p:stCondLst>
                                        <p:cond delay="0"/>
                                      </p:stCondLst>
                                      <p:childTnLst>
                                        <p:anim calcmode="lin" valueType="num">
                                          <p:cBhvr additive="base">
                                            <p:cTn id="153" dur="500"/>
                                            <p:tgtEl>
                                              <p:spTgt spid="4"/>
                                            </p:tgtEl>
                                            <p:attrNameLst>
                                              <p:attrName>ppt_x</p:attrName>
                                            </p:attrNameLst>
                                          </p:cBhvr>
                                          <p:tavLst>
                                            <p:tav tm="0">
                                              <p:val>
                                                <p:strVal val="ppt_x"/>
                                              </p:val>
                                            </p:tav>
                                            <p:tav tm="100000">
                                              <p:val>
                                                <p:strVal val="0-ppt_w/2"/>
                                              </p:val>
                                            </p:tav>
                                          </p:tavLst>
                                        </p:anim>
                                        <p:anim calcmode="lin" valueType="num">
                                          <p:cBhvr additive="base">
                                            <p:cTn id="154" dur="500"/>
                                            <p:tgtEl>
                                              <p:spTgt spid="4"/>
                                            </p:tgtEl>
                                            <p:attrNameLst>
                                              <p:attrName>ppt_y</p:attrName>
                                            </p:attrNameLst>
                                          </p:cBhvr>
                                          <p:tavLst>
                                            <p:tav tm="0">
                                              <p:val>
                                                <p:strVal val="ppt_y"/>
                                              </p:val>
                                            </p:tav>
                                            <p:tav tm="100000">
                                              <p:val>
                                                <p:strVal val="ppt_y"/>
                                              </p:val>
                                            </p:tav>
                                          </p:tavLst>
                                        </p:anim>
                                        <p:set>
                                          <p:cBhvr>
                                            <p:cTn id="15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4" grpId="0"/>
          <p:bldP spid="4" grpId="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grpId="0" nodeType="with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0-#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0" fill="hold"/>
                                            <p:tgtEl>
                                              <p:spTgt spid="11"/>
                                            </p:tgtEl>
                                            <p:attrNameLst>
                                              <p:attrName>ppt_w</p:attrName>
                                            </p:attrNameLst>
                                          </p:cBhvr>
                                          <p:tavLst>
                                            <p:tav tm="0">
                                              <p:val>
                                                <p:fltVal val="0"/>
                                              </p:val>
                                            </p:tav>
                                            <p:tav tm="100000">
                                              <p:val>
                                                <p:strVal val="#ppt_w"/>
                                              </p:val>
                                            </p:tav>
                                          </p:tavLst>
                                        </p:anim>
                                        <p:anim calcmode="lin" valueType="num">
                                          <p:cBhvr>
                                            <p:cTn id="17" dur="2000" fill="hold"/>
                                            <p:tgtEl>
                                              <p:spTgt spid="11"/>
                                            </p:tgtEl>
                                            <p:attrNameLst>
                                              <p:attrName>ppt_h</p:attrName>
                                            </p:attrNameLst>
                                          </p:cBhvr>
                                          <p:tavLst>
                                            <p:tav tm="0">
                                              <p:val>
                                                <p:fltVal val="0"/>
                                              </p:val>
                                            </p:tav>
                                            <p:tav tm="100000">
                                              <p:val>
                                                <p:strVal val="#ppt_h"/>
                                              </p:val>
                                            </p:tav>
                                          </p:tavLst>
                                        </p:anim>
                                        <p:animEffect transition="in" filter="fade">
                                          <p:cBhvr>
                                            <p:cTn id="18" dur="2000"/>
                                            <p:tgtEl>
                                              <p:spTgt spid="11"/>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fltVal val="0"/>
                                              </p:val>
                                            </p:tav>
                                            <p:tav tm="100000">
                                              <p:val>
                                                <p:strVal val="#ppt_w"/>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Effect transition="in" filter="fade">
                                          <p:cBhvr>
                                            <p:cTn id="23" dur="20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2000" fill="hold"/>
                                            <p:tgtEl>
                                              <p:spTgt spid="17"/>
                                            </p:tgtEl>
                                            <p:attrNameLst>
                                              <p:attrName>ppt_w</p:attrName>
                                            </p:attrNameLst>
                                          </p:cBhvr>
                                          <p:tavLst>
                                            <p:tav tm="0">
                                              <p:val>
                                                <p:fltVal val="0"/>
                                              </p:val>
                                            </p:tav>
                                            <p:tav tm="100000">
                                              <p:val>
                                                <p:strVal val="#ppt_w"/>
                                              </p:val>
                                            </p:tav>
                                          </p:tavLst>
                                        </p:anim>
                                        <p:anim calcmode="lin" valueType="num">
                                          <p:cBhvr>
                                            <p:cTn id="27" dur="2000" fill="hold"/>
                                            <p:tgtEl>
                                              <p:spTgt spid="17"/>
                                            </p:tgtEl>
                                            <p:attrNameLst>
                                              <p:attrName>ppt_h</p:attrName>
                                            </p:attrNameLst>
                                          </p:cBhvr>
                                          <p:tavLst>
                                            <p:tav tm="0">
                                              <p:val>
                                                <p:fltVal val="0"/>
                                              </p:val>
                                            </p:tav>
                                            <p:tav tm="100000">
                                              <p:val>
                                                <p:strVal val="#ppt_h"/>
                                              </p:val>
                                            </p:tav>
                                          </p:tavLst>
                                        </p:anim>
                                        <p:animEffect transition="in" filter="fade">
                                          <p:cBhvr>
                                            <p:cTn id="28" dur="2000"/>
                                            <p:tgtEl>
                                              <p:spTgt spid="1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2000" fill="hold"/>
                                            <p:tgtEl>
                                              <p:spTgt spid="24"/>
                                            </p:tgtEl>
                                            <p:attrNameLst>
                                              <p:attrName>ppt_w</p:attrName>
                                            </p:attrNameLst>
                                          </p:cBhvr>
                                          <p:tavLst>
                                            <p:tav tm="0">
                                              <p:val>
                                                <p:fltVal val="0"/>
                                              </p:val>
                                            </p:tav>
                                            <p:tav tm="100000">
                                              <p:val>
                                                <p:strVal val="#ppt_w"/>
                                              </p:val>
                                            </p:tav>
                                          </p:tavLst>
                                        </p:anim>
                                        <p:anim calcmode="lin" valueType="num">
                                          <p:cBhvr>
                                            <p:cTn id="32" dur="2000" fill="hold"/>
                                            <p:tgtEl>
                                              <p:spTgt spid="24"/>
                                            </p:tgtEl>
                                            <p:attrNameLst>
                                              <p:attrName>ppt_h</p:attrName>
                                            </p:attrNameLst>
                                          </p:cBhvr>
                                          <p:tavLst>
                                            <p:tav tm="0">
                                              <p:val>
                                                <p:fltVal val="0"/>
                                              </p:val>
                                            </p:tav>
                                            <p:tav tm="100000">
                                              <p:val>
                                                <p:strVal val="#ppt_h"/>
                                              </p:val>
                                            </p:tav>
                                          </p:tavLst>
                                        </p:anim>
                                        <p:animEffect transition="in" filter="fade">
                                          <p:cBhvr>
                                            <p:cTn id="33" dur="20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2000" fill="hold"/>
                                            <p:tgtEl>
                                              <p:spTgt spid="21"/>
                                            </p:tgtEl>
                                            <p:attrNameLst>
                                              <p:attrName>ppt_w</p:attrName>
                                            </p:attrNameLst>
                                          </p:cBhvr>
                                          <p:tavLst>
                                            <p:tav tm="0">
                                              <p:val>
                                                <p:fltVal val="0"/>
                                              </p:val>
                                            </p:tav>
                                            <p:tav tm="100000">
                                              <p:val>
                                                <p:strVal val="#ppt_w"/>
                                              </p:val>
                                            </p:tav>
                                          </p:tavLst>
                                        </p:anim>
                                        <p:anim calcmode="lin" valueType="num">
                                          <p:cBhvr>
                                            <p:cTn id="37" dur="2000" fill="hold"/>
                                            <p:tgtEl>
                                              <p:spTgt spid="21"/>
                                            </p:tgtEl>
                                            <p:attrNameLst>
                                              <p:attrName>ppt_h</p:attrName>
                                            </p:attrNameLst>
                                          </p:cBhvr>
                                          <p:tavLst>
                                            <p:tav tm="0">
                                              <p:val>
                                                <p:fltVal val="0"/>
                                              </p:val>
                                            </p:tav>
                                            <p:tav tm="100000">
                                              <p:val>
                                                <p:strVal val="#ppt_h"/>
                                              </p:val>
                                            </p:tav>
                                          </p:tavLst>
                                        </p:anim>
                                        <p:animEffect transition="in" filter="fade">
                                          <p:cBhvr>
                                            <p:cTn id="38" dur="2000"/>
                                            <p:tgtEl>
                                              <p:spTgt spid="2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2000" fill="hold"/>
                                            <p:tgtEl>
                                              <p:spTgt spid="18"/>
                                            </p:tgtEl>
                                            <p:attrNameLst>
                                              <p:attrName>ppt_w</p:attrName>
                                            </p:attrNameLst>
                                          </p:cBhvr>
                                          <p:tavLst>
                                            <p:tav tm="0">
                                              <p:val>
                                                <p:fltVal val="0"/>
                                              </p:val>
                                            </p:tav>
                                            <p:tav tm="100000">
                                              <p:val>
                                                <p:strVal val="#ppt_w"/>
                                              </p:val>
                                            </p:tav>
                                          </p:tavLst>
                                        </p:anim>
                                        <p:anim calcmode="lin" valueType="num">
                                          <p:cBhvr>
                                            <p:cTn id="42" dur="2000" fill="hold"/>
                                            <p:tgtEl>
                                              <p:spTgt spid="18"/>
                                            </p:tgtEl>
                                            <p:attrNameLst>
                                              <p:attrName>ppt_h</p:attrName>
                                            </p:attrNameLst>
                                          </p:cBhvr>
                                          <p:tavLst>
                                            <p:tav tm="0">
                                              <p:val>
                                                <p:fltVal val="0"/>
                                              </p:val>
                                            </p:tav>
                                            <p:tav tm="100000">
                                              <p:val>
                                                <p:strVal val="#ppt_h"/>
                                              </p:val>
                                            </p:tav>
                                          </p:tavLst>
                                        </p:anim>
                                        <p:animEffect transition="in" filter="fade">
                                          <p:cBhvr>
                                            <p:cTn id="43" dur="2000"/>
                                            <p:tgtEl>
                                              <p:spTgt spid="1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000" fill="hold"/>
                                            <p:tgtEl>
                                              <p:spTgt spid="25"/>
                                            </p:tgtEl>
                                            <p:attrNameLst>
                                              <p:attrName>ppt_w</p:attrName>
                                            </p:attrNameLst>
                                          </p:cBhvr>
                                          <p:tavLst>
                                            <p:tav tm="0">
                                              <p:val>
                                                <p:fltVal val="0"/>
                                              </p:val>
                                            </p:tav>
                                            <p:tav tm="100000">
                                              <p:val>
                                                <p:strVal val="#ppt_w"/>
                                              </p:val>
                                            </p:tav>
                                          </p:tavLst>
                                        </p:anim>
                                        <p:anim calcmode="lin" valueType="num">
                                          <p:cBhvr>
                                            <p:cTn id="47" dur="2000" fill="hold"/>
                                            <p:tgtEl>
                                              <p:spTgt spid="25"/>
                                            </p:tgtEl>
                                            <p:attrNameLst>
                                              <p:attrName>ppt_h</p:attrName>
                                            </p:attrNameLst>
                                          </p:cBhvr>
                                          <p:tavLst>
                                            <p:tav tm="0">
                                              <p:val>
                                                <p:fltVal val="0"/>
                                              </p:val>
                                            </p:tav>
                                            <p:tav tm="100000">
                                              <p:val>
                                                <p:strVal val="#ppt_h"/>
                                              </p:val>
                                            </p:tav>
                                          </p:tavLst>
                                        </p:anim>
                                        <p:animEffect transition="in" filter="fade">
                                          <p:cBhvr>
                                            <p:cTn id="48" dur="2000"/>
                                            <p:tgtEl>
                                              <p:spTgt spid="2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2000" fill="hold"/>
                                            <p:tgtEl>
                                              <p:spTgt spid="19"/>
                                            </p:tgtEl>
                                            <p:attrNameLst>
                                              <p:attrName>ppt_w</p:attrName>
                                            </p:attrNameLst>
                                          </p:cBhvr>
                                          <p:tavLst>
                                            <p:tav tm="0">
                                              <p:val>
                                                <p:fltVal val="0"/>
                                              </p:val>
                                            </p:tav>
                                            <p:tav tm="100000">
                                              <p:val>
                                                <p:strVal val="#ppt_w"/>
                                              </p:val>
                                            </p:tav>
                                          </p:tavLst>
                                        </p:anim>
                                        <p:anim calcmode="lin" valueType="num">
                                          <p:cBhvr>
                                            <p:cTn id="52" dur="2000" fill="hold"/>
                                            <p:tgtEl>
                                              <p:spTgt spid="19"/>
                                            </p:tgtEl>
                                            <p:attrNameLst>
                                              <p:attrName>ppt_h</p:attrName>
                                            </p:attrNameLst>
                                          </p:cBhvr>
                                          <p:tavLst>
                                            <p:tav tm="0">
                                              <p:val>
                                                <p:fltVal val="0"/>
                                              </p:val>
                                            </p:tav>
                                            <p:tav tm="100000">
                                              <p:val>
                                                <p:strVal val="#ppt_h"/>
                                              </p:val>
                                            </p:tav>
                                          </p:tavLst>
                                        </p:anim>
                                        <p:animEffect transition="in" filter="fade">
                                          <p:cBhvr>
                                            <p:cTn id="53" dur="2000"/>
                                            <p:tgtEl>
                                              <p:spTgt spid="1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2000" fill="hold"/>
                                            <p:tgtEl>
                                              <p:spTgt spid="23"/>
                                            </p:tgtEl>
                                            <p:attrNameLst>
                                              <p:attrName>ppt_w</p:attrName>
                                            </p:attrNameLst>
                                          </p:cBhvr>
                                          <p:tavLst>
                                            <p:tav tm="0">
                                              <p:val>
                                                <p:fltVal val="0"/>
                                              </p:val>
                                            </p:tav>
                                            <p:tav tm="100000">
                                              <p:val>
                                                <p:strVal val="#ppt_w"/>
                                              </p:val>
                                            </p:tav>
                                          </p:tavLst>
                                        </p:anim>
                                        <p:anim calcmode="lin" valueType="num">
                                          <p:cBhvr>
                                            <p:cTn id="57" dur="2000" fill="hold"/>
                                            <p:tgtEl>
                                              <p:spTgt spid="23"/>
                                            </p:tgtEl>
                                            <p:attrNameLst>
                                              <p:attrName>ppt_h</p:attrName>
                                            </p:attrNameLst>
                                          </p:cBhvr>
                                          <p:tavLst>
                                            <p:tav tm="0">
                                              <p:val>
                                                <p:fltVal val="0"/>
                                              </p:val>
                                            </p:tav>
                                            <p:tav tm="100000">
                                              <p:val>
                                                <p:strVal val="#ppt_h"/>
                                              </p:val>
                                            </p:tav>
                                          </p:tavLst>
                                        </p:anim>
                                        <p:animEffect transition="in" filter="fade">
                                          <p:cBhvr>
                                            <p:cTn id="58" dur="2000"/>
                                            <p:tgtEl>
                                              <p:spTgt spid="2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2000" fill="hold"/>
                                            <p:tgtEl>
                                              <p:spTgt spid="20"/>
                                            </p:tgtEl>
                                            <p:attrNameLst>
                                              <p:attrName>ppt_w</p:attrName>
                                            </p:attrNameLst>
                                          </p:cBhvr>
                                          <p:tavLst>
                                            <p:tav tm="0">
                                              <p:val>
                                                <p:fltVal val="0"/>
                                              </p:val>
                                            </p:tav>
                                            <p:tav tm="100000">
                                              <p:val>
                                                <p:strVal val="#ppt_w"/>
                                              </p:val>
                                            </p:tav>
                                          </p:tavLst>
                                        </p:anim>
                                        <p:anim calcmode="lin" valueType="num">
                                          <p:cBhvr>
                                            <p:cTn id="62" dur="2000" fill="hold"/>
                                            <p:tgtEl>
                                              <p:spTgt spid="20"/>
                                            </p:tgtEl>
                                            <p:attrNameLst>
                                              <p:attrName>ppt_h</p:attrName>
                                            </p:attrNameLst>
                                          </p:cBhvr>
                                          <p:tavLst>
                                            <p:tav tm="0">
                                              <p:val>
                                                <p:fltVal val="0"/>
                                              </p:val>
                                            </p:tav>
                                            <p:tav tm="100000">
                                              <p:val>
                                                <p:strVal val="#ppt_h"/>
                                              </p:val>
                                            </p:tav>
                                          </p:tavLst>
                                        </p:anim>
                                        <p:animEffect transition="in" filter="fade">
                                          <p:cBhvr>
                                            <p:cTn id="63" dur="2000"/>
                                            <p:tgtEl>
                                              <p:spTgt spid="2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2000" fill="hold"/>
                                            <p:tgtEl>
                                              <p:spTgt spid="22"/>
                                            </p:tgtEl>
                                            <p:attrNameLst>
                                              <p:attrName>ppt_w</p:attrName>
                                            </p:attrNameLst>
                                          </p:cBhvr>
                                          <p:tavLst>
                                            <p:tav tm="0">
                                              <p:val>
                                                <p:fltVal val="0"/>
                                              </p:val>
                                            </p:tav>
                                            <p:tav tm="100000">
                                              <p:val>
                                                <p:strVal val="#ppt_w"/>
                                              </p:val>
                                            </p:tav>
                                          </p:tavLst>
                                        </p:anim>
                                        <p:anim calcmode="lin" valueType="num">
                                          <p:cBhvr>
                                            <p:cTn id="67" dur="2000" fill="hold"/>
                                            <p:tgtEl>
                                              <p:spTgt spid="22"/>
                                            </p:tgtEl>
                                            <p:attrNameLst>
                                              <p:attrName>ppt_h</p:attrName>
                                            </p:attrNameLst>
                                          </p:cBhvr>
                                          <p:tavLst>
                                            <p:tav tm="0">
                                              <p:val>
                                                <p:fltVal val="0"/>
                                              </p:val>
                                            </p:tav>
                                            <p:tav tm="100000">
                                              <p:val>
                                                <p:strVal val="#ppt_h"/>
                                              </p:val>
                                            </p:tav>
                                          </p:tavLst>
                                        </p:anim>
                                        <p:animEffect transition="in" filter="fade">
                                          <p:cBhvr>
                                            <p:cTn id="68" dur="2000"/>
                                            <p:tgtEl>
                                              <p:spTgt spid="2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2000" fill="hold"/>
                                            <p:tgtEl>
                                              <p:spTgt spid="27"/>
                                            </p:tgtEl>
                                            <p:attrNameLst>
                                              <p:attrName>ppt_w</p:attrName>
                                            </p:attrNameLst>
                                          </p:cBhvr>
                                          <p:tavLst>
                                            <p:tav tm="0">
                                              <p:val>
                                                <p:fltVal val="0"/>
                                              </p:val>
                                            </p:tav>
                                            <p:tav tm="100000">
                                              <p:val>
                                                <p:strVal val="#ppt_w"/>
                                              </p:val>
                                            </p:tav>
                                          </p:tavLst>
                                        </p:anim>
                                        <p:anim calcmode="lin" valueType="num">
                                          <p:cBhvr>
                                            <p:cTn id="72" dur="2000" fill="hold"/>
                                            <p:tgtEl>
                                              <p:spTgt spid="27"/>
                                            </p:tgtEl>
                                            <p:attrNameLst>
                                              <p:attrName>ppt_h</p:attrName>
                                            </p:attrNameLst>
                                          </p:cBhvr>
                                          <p:tavLst>
                                            <p:tav tm="0">
                                              <p:val>
                                                <p:fltVal val="0"/>
                                              </p:val>
                                            </p:tav>
                                            <p:tav tm="100000">
                                              <p:val>
                                                <p:strVal val="#ppt_h"/>
                                              </p:val>
                                            </p:tav>
                                          </p:tavLst>
                                        </p:anim>
                                        <p:animEffect transition="in" filter="fade">
                                          <p:cBhvr>
                                            <p:cTn id="73" dur="2000"/>
                                            <p:tgtEl>
                                              <p:spTgt spid="27"/>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2000" fill="hold"/>
                                            <p:tgtEl>
                                              <p:spTgt spid="28"/>
                                            </p:tgtEl>
                                            <p:attrNameLst>
                                              <p:attrName>ppt_w</p:attrName>
                                            </p:attrNameLst>
                                          </p:cBhvr>
                                          <p:tavLst>
                                            <p:tav tm="0">
                                              <p:val>
                                                <p:fltVal val="0"/>
                                              </p:val>
                                            </p:tav>
                                            <p:tav tm="100000">
                                              <p:val>
                                                <p:strVal val="#ppt_w"/>
                                              </p:val>
                                            </p:tav>
                                          </p:tavLst>
                                        </p:anim>
                                        <p:anim calcmode="lin" valueType="num">
                                          <p:cBhvr>
                                            <p:cTn id="77" dur="2000" fill="hold"/>
                                            <p:tgtEl>
                                              <p:spTgt spid="28"/>
                                            </p:tgtEl>
                                            <p:attrNameLst>
                                              <p:attrName>ppt_h</p:attrName>
                                            </p:attrNameLst>
                                          </p:cBhvr>
                                          <p:tavLst>
                                            <p:tav tm="0">
                                              <p:val>
                                                <p:fltVal val="0"/>
                                              </p:val>
                                            </p:tav>
                                            <p:tav tm="100000">
                                              <p:val>
                                                <p:strVal val="#ppt_h"/>
                                              </p:val>
                                            </p:tav>
                                          </p:tavLst>
                                        </p:anim>
                                        <p:animEffect transition="in" filter="fade">
                                          <p:cBhvr>
                                            <p:cTn id="78" dur="2000"/>
                                            <p:tgtEl>
                                              <p:spTgt spid="28"/>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2000" fill="hold"/>
                                            <p:tgtEl>
                                              <p:spTgt spid="26"/>
                                            </p:tgtEl>
                                            <p:attrNameLst>
                                              <p:attrName>ppt_w</p:attrName>
                                            </p:attrNameLst>
                                          </p:cBhvr>
                                          <p:tavLst>
                                            <p:tav tm="0">
                                              <p:val>
                                                <p:fltVal val="0"/>
                                              </p:val>
                                            </p:tav>
                                            <p:tav tm="100000">
                                              <p:val>
                                                <p:strVal val="#ppt_w"/>
                                              </p:val>
                                            </p:tav>
                                          </p:tavLst>
                                        </p:anim>
                                        <p:anim calcmode="lin" valueType="num">
                                          <p:cBhvr>
                                            <p:cTn id="82" dur="2000" fill="hold"/>
                                            <p:tgtEl>
                                              <p:spTgt spid="26"/>
                                            </p:tgtEl>
                                            <p:attrNameLst>
                                              <p:attrName>ppt_h</p:attrName>
                                            </p:attrNameLst>
                                          </p:cBhvr>
                                          <p:tavLst>
                                            <p:tav tm="0">
                                              <p:val>
                                                <p:fltVal val="0"/>
                                              </p:val>
                                            </p:tav>
                                            <p:tav tm="100000">
                                              <p:val>
                                                <p:strVal val="#ppt_h"/>
                                              </p:val>
                                            </p:tav>
                                          </p:tavLst>
                                        </p:anim>
                                        <p:animEffect transition="in" filter="fade">
                                          <p:cBhvr>
                                            <p:cTn id="83" dur="2000"/>
                                            <p:tgtEl>
                                              <p:spTgt spid="26"/>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2000" fill="hold"/>
                                            <p:tgtEl>
                                              <p:spTgt spid="31"/>
                                            </p:tgtEl>
                                            <p:attrNameLst>
                                              <p:attrName>ppt_w</p:attrName>
                                            </p:attrNameLst>
                                          </p:cBhvr>
                                          <p:tavLst>
                                            <p:tav tm="0">
                                              <p:val>
                                                <p:fltVal val="0"/>
                                              </p:val>
                                            </p:tav>
                                            <p:tav tm="100000">
                                              <p:val>
                                                <p:strVal val="#ppt_w"/>
                                              </p:val>
                                            </p:tav>
                                          </p:tavLst>
                                        </p:anim>
                                        <p:anim calcmode="lin" valueType="num">
                                          <p:cBhvr>
                                            <p:cTn id="87" dur="2000" fill="hold"/>
                                            <p:tgtEl>
                                              <p:spTgt spid="31"/>
                                            </p:tgtEl>
                                            <p:attrNameLst>
                                              <p:attrName>ppt_h</p:attrName>
                                            </p:attrNameLst>
                                          </p:cBhvr>
                                          <p:tavLst>
                                            <p:tav tm="0">
                                              <p:val>
                                                <p:fltVal val="0"/>
                                              </p:val>
                                            </p:tav>
                                            <p:tav tm="100000">
                                              <p:val>
                                                <p:strVal val="#ppt_h"/>
                                              </p:val>
                                            </p:tav>
                                          </p:tavLst>
                                        </p:anim>
                                        <p:animEffect transition="in" filter="fade">
                                          <p:cBhvr>
                                            <p:cTn id="88" dur="2000"/>
                                            <p:tgtEl>
                                              <p:spTgt spid="31"/>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2000" fill="hold"/>
                                            <p:tgtEl>
                                              <p:spTgt spid="32"/>
                                            </p:tgtEl>
                                            <p:attrNameLst>
                                              <p:attrName>ppt_w</p:attrName>
                                            </p:attrNameLst>
                                          </p:cBhvr>
                                          <p:tavLst>
                                            <p:tav tm="0">
                                              <p:val>
                                                <p:fltVal val="0"/>
                                              </p:val>
                                            </p:tav>
                                            <p:tav tm="100000">
                                              <p:val>
                                                <p:strVal val="#ppt_w"/>
                                              </p:val>
                                            </p:tav>
                                          </p:tavLst>
                                        </p:anim>
                                        <p:anim calcmode="lin" valueType="num">
                                          <p:cBhvr>
                                            <p:cTn id="92" dur="2000" fill="hold"/>
                                            <p:tgtEl>
                                              <p:spTgt spid="32"/>
                                            </p:tgtEl>
                                            <p:attrNameLst>
                                              <p:attrName>ppt_h</p:attrName>
                                            </p:attrNameLst>
                                          </p:cBhvr>
                                          <p:tavLst>
                                            <p:tav tm="0">
                                              <p:val>
                                                <p:fltVal val="0"/>
                                              </p:val>
                                            </p:tav>
                                            <p:tav tm="100000">
                                              <p:val>
                                                <p:strVal val="#ppt_h"/>
                                              </p:val>
                                            </p:tav>
                                          </p:tavLst>
                                        </p:anim>
                                        <p:animEffect transition="in" filter="fade">
                                          <p:cBhvr>
                                            <p:cTn id="93" dur="2000"/>
                                            <p:tgtEl>
                                              <p:spTgt spid="32"/>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2000" fill="hold"/>
                                            <p:tgtEl>
                                              <p:spTgt spid="33"/>
                                            </p:tgtEl>
                                            <p:attrNameLst>
                                              <p:attrName>ppt_w</p:attrName>
                                            </p:attrNameLst>
                                          </p:cBhvr>
                                          <p:tavLst>
                                            <p:tav tm="0">
                                              <p:val>
                                                <p:fltVal val="0"/>
                                              </p:val>
                                            </p:tav>
                                            <p:tav tm="100000">
                                              <p:val>
                                                <p:strVal val="#ppt_w"/>
                                              </p:val>
                                            </p:tav>
                                          </p:tavLst>
                                        </p:anim>
                                        <p:anim calcmode="lin" valueType="num">
                                          <p:cBhvr>
                                            <p:cTn id="97" dur="2000" fill="hold"/>
                                            <p:tgtEl>
                                              <p:spTgt spid="33"/>
                                            </p:tgtEl>
                                            <p:attrNameLst>
                                              <p:attrName>ppt_h</p:attrName>
                                            </p:attrNameLst>
                                          </p:cBhvr>
                                          <p:tavLst>
                                            <p:tav tm="0">
                                              <p:val>
                                                <p:fltVal val="0"/>
                                              </p:val>
                                            </p:tav>
                                            <p:tav tm="100000">
                                              <p:val>
                                                <p:strVal val="#ppt_h"/>
                                              </p:val>
                                            </p:tav>
                                          </p:tavLst>
                                        </p:anim>
                                        <p:animEffect transition="in" filter="fade">
                                          <p:cBhvr>
                                            <p:cTn id="98" dur="2000"/>
                                            <p:tgtEl>
                                              <p:spTgt spid="3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2000" fill="hold"/>
                                            <p:tgtEl>
                                              <p:spTgt spid="34"/>
                                            </p:tgtEl>
                                            <p:attrNameLst>
                                              <p:attrName>ppt_w</p:attrName>
                                            </p:attrNameLst>
                                          </p:cBhvr>
                                          <p:tavLst>
                                            <p:tav tm="0">
                                              <p:val>
                                                <p:fltVal val="0"/>
                                              </p:val>
                                            </p:tav>
                                            <p:tav tm="100000">
                                              <p:val>
                                                <p:strVal val="#ppt_w"/>
                                              </p:val>
                                            </p:tav>
                                          </p:tavLst>
                                        </p:anim>
                                        <p:anim calcmode="lin" valueType="num">
                                          <p:cBhvr>
                                            <p:cTn id="102" dur="2000" fill="hold"/>
                                            <p:tgtEl>
                                              <p:spTgt spid="34"/>
                                            </p:tgtEl>
                                            <p:attrNameLst>
                                              <p:attrName>ppt_h</p:attrName>
                                            </p:attrNameLst>
                                          </p:cBhvr>
                                          <p:tavLst>
                                            <p:tav tm="0">
                                              <p:val>
                                                <p:fltVal val="0"/>
                                              </p:val>
                                            </p:tav>
                                            <p:tav tm="100000">
                                              <p:val>
                                                <p:strVal val="#ppt_h"/>
                                              </p:val>
                                            </p:tav>
                                          </p:tavLst>
                                        </p:anim>
                                        <p:animEffect transition="in" filter="fade">
                                          <p:cBhvr>
                                            <p:cTn id="103" dur="2000"/>
                                            <p:tgtEl>
                                              <p:spTgt spid="34"/>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p:cTn id="106" dur="2000" fill="hold"/>
                                            <p:tgtEl>
                                              <p:spTgt spid="38"/>
                                            </p:tgtEl>
                                            <p:attrNameLst>
                                              <p:attrName>ppt_w</p:attrName>
                                            </p:attrNameLst>
                                          </p:cBhvr>
                                          <p:tavLst>
                                            <p:tav tm="0">
                                              <p:val>
                                                <p:fltVal val="0"/>
                                              </p:val>
                                            </p:tav>
                                            <p:tav tm="100000">
                                              <p:val>
                                                <p:strVal val="#ppt_w"/>
                                              </p:val>
                                            </p:tav>
                                          </p:tavLst>
                                        </p:anim>
                                        <p:anim calcmode="lin" valueType="num">
                                          <p:cBhvr>
                                            <p:cTn id="107" dur="2000" fill="hold"/>
                                            <p:tgtEl>
                                              <p:spTgt spid="38"/>
                                            </p:tgtEl>
                                            <p:attrNameLst>
                                              <p:attrName>ppt_h</p:attrName>
                                            </p:attrNameLst>
                                          </p:cBhvr>
                                          <p:tavLst>
                                            <p:tav tm="0">
                                              <p:val>
                                                <p:fltVal val="0"/>
                                              </p:val>
                                            </p:tav>
                                            <p:tav tm="100000">
                                              <p:val>
                                                <p:strVal val="#ppt_h"/>
                                              </p:val>
                                            </p:tav>
                                          </p:tavLst>
                                        </p:anim>
                                        <p:animEffect transition="in" filter="fade">
                                          <p:cBhvr>
                                            <p:cTn id="108" dur="2000"/>
                                            <p:tgtEl>
                                              <p:spTgt spid="38"/>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2000" fill="hold"/>
                                            <p:tgtEl>
                                              <p:spTgt spid="37"/>
                                            </p:tgtEl>
                                            <p:attrNameLst>
                                              <p:attrName>ppt_w</p:attrName>
                                            </p:attrNameLst>
                                          </p:cBhvr>
                                          <p:tavLst>
                                            <p:tav tm="0">
                                              <p:val>
                                                <p:fltVal val="0"/>
                                              </p:val>
                                            </p:tav>
                                            <p:tav tm="100000">
                                              <p:val>
                                                <p:strVal val="#ppt_w"/>
                                              </p:val>
                                            </p:tav>
                                          </p:tavLst>
                                        </p:anim>
                                        <p:anim calcmode="lin" valueType="num">
                                          <p:cBhvr>
                                            <p:cTn id="112" dur="2000" fill="hold"/>
                                            <p:tgtEl>
                                              <p:spTgt spid="37"/>
                                            </p:tgtEl>
                                            <p:attrNameLst>
                                              <p:attrName>ppt_h</p:attrName>
                                            </p:attrNameLst>
                                          </p:cBhvr>
                                          <p:tavLst>
                                            <p:tav tm="0">
                                              <p:val>
                                                <p:fltVal val="0"/>
                                              </p:val>
                                            </p:tav>
                                            <p:tav tm="100000">
                                              <p:val>
                                                <p:strVal val="#ppt_h"/>
                                              </p:val>
                                            </p:tav>
                                          </p:tavLst>
                                        </p:anim>
                                        <p:animEffect transition="in" filter="fade">
                                          <p:cBhvr>
                                            <p:cTn id="113" dur="2000"/>
                                            <p:tgtEl>
                                              <p:spTgt spid="3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 calcmode="lin" valueType="num">
                                          <p:cBhvr>
                                            <p:cTn id="116" dur="2000" fill="hold"/>
                                            <p:tgtEl>
                                              <p:spTgt spid="36"/>
                                            </p:tgtEl>
                                            <p:attrNameLst>
                                              <p:attrName>ppt_w</p:attrName>
                                            </p:attrNameLst>
                                          </p:cBhvr>
                                          <p:tavLst>
                                            <p:tav tm="0">
                                              <p:val>
                                                <p:fltVal val="0"/>
                                              </p:val>
                                            </p:tav>
                                            <p:tav tm="100000">
                                              <p:val>
                                                <p:strVal val="#ppt_w"/>
                                              </p:val>
                                            </p:tav>
                                          </p:tavLst>
                                        </p:anim>
                                        <p:anim calcmode="lin" valueType="num">
                                          <p:cBhvr>
                                            <p:cTn id="117" dur="2000" fill="hold"/>
                                            <p:tgtEl>
                                              <p:spTgt spid="36"/>
                                            </p:tgtEl>
                                            <p:attrNameLst>
                                              <p:attrName>ppt_h</p:attrName>
                                            </p:attrNameLst>
                                          </p:cBhvr>
                                          <p:tavLst>
                                            <p:tav tm="0">
                                              <p:val>
                                                <p:fltVal val="0"/>
                                              </p:val>
                                            </p:tav>
                                            <p:tav tm="100000">
                                              <p:val>
                                                <p:strVal val="#ppt_h"/>
                                              </p:val>
                                            </p:tav>
                                          </p:tavLst>
                                        </p:anim>
                                        <p:animEffect transition="in" filter="fade">
                                          <p:cBhvr>
                                            <p:cTn id="118" dur="2000"/>
                                            <p:tgtEl>
                                              <p:spTgt spid="36"/>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2000" fill="hold"/>
                                            <p:tgtEl>
                                              <p:spTgt spid="35"/>
                                            </p:tgtEl>
                                            <p:attrNameLst>
                                              <p:attrName>ppt_w</p:attrName>
                                            </p:attrNameLst>
                                          </p:cBhvr>
                                          <p:tavLst>
                                            <p:tav tm="0">
                                              <p:val>
                                                <p:fltVal val="0"/>
                                              </p:val>
                                            </p:tav>
                                            <p:tav tm="100000">
                                              <p:val>
                                                <p:strVal val="#ppt_w"/>
                                              </p:val>
                                            </p:tav>
                                          </p:tavLst>
                                        </p:anim>
                                        <p:anim calcmode="lin" valueType="num">
                                          <p:cBhvr>
                                            <p:cTn id="122" dur="2000" fill="hold"/>
                                            <p:tgtEl>
                                              <p:spTgt spid="35"/>
                                            </p:tgtEl>
                                            <p:attrNameLst>
                                              <p:attrName>ppt_h</p:attrName>
                                            </p:attrNameLst>
                                          </p:cBhvr>
                                          <p:tavLst>
                                            <p:tav tm="0">
                                              <p:val>
                                                <p:fltVal val="0"/>
                                              </p:val>
                                            </p:tav>
                                            <p:tav tm="100000">
                                              <p:val>
                                                <p:strVal val="#ppt_h"/>
                                              </p:val>
                                            </p:tav>
                                          </p:tavLst>
                                        </p:anim>
                                        <p:animEffect transition="in" filter="fade">
                                          <p:cBhvr>
                                            <p:cTn id="123" dur="2000"/>
                                            <p:tgtEl>
                                              <p:spTgt spid="35"/>
                                            </p:tgtEl>
                                          </p:cBhvr>
                                        </p:animEffect>
                                      </p:childTnLst>
                                    </p:cTn>
                                  </p:par>
                                  <p:par>
                                    <p:cTn id="124" presetID="6" presetClass="emph" presetSubtype="0" repeatCount="indefinite" fill="hold" grpId="1" nodeType="withEffect">
                                      <p:stCondLst>
                                        <p:cond delay="0"/>
                                      </p:stCondLst>
                                      <p:endCondLst>
                                        <p:cond evt="onNext" delay="0">
                                          <p:tgtEl>
                                            <p:sldTgt/>
                                          </p:tgtEl>
                                        </p:cond>
                                      </p:endCondLst>
                                      <p:childTnLst>
                                        <p:animScale>
                                          <p:cBhvr>
                                            <p:cTn id="125" dur="2000" fill="hold"/>
                                            <p:tgtEl>
                                              <p:spTgt spid="33"/>
                                            </p:tgtEl>
                                          </p:cBhvr>
                                          <p:by x="150000" y="150000"/>
                                        </p:animScale>
                                      </p:childTnLst>
                                    </p:cTn>
                                  </p:par>
                                  <p:par>
                                    <p:cTn id="126" presetID="6" presetClass="emph" presetSubtype="0" repeatCount="indefinite" fill="hold" grpId="1" nodeType="withEffect">
                                      <p:stCondLst>
                                        <p:cond delay="0"/>
                                      </p:stCondLst>
                                      <p:endCondLst>
                                        <p:cond evt="onNext" delay="0">
                                          <p:tgtEl>
                                            <p:sldTgt/>
                                          </p:tgtEl>
                                        </p:cond>
                                      </p:endCondLst>
                                      <p:childTnLst>
                                        <p:animScale>
                                          <p:cBhvr>
                                            <p:cTn id="127" dur="2000" fill="hold"/>
                                            <p:tgtEl>
                                              <p:spTgt spid="27"/>
                                            </p:tgtEl>
                                          </p:cBhvr>
                                          <p:by x="150000" y="150000"/>
                                        </p:animScale>
                                      </p:childTnLst>
                                    </p:cTn>
                                  </p:par>
                                  <p:par>
                                    <p:cTn id="128" presetID="6" presetClass="emph" presetSubtype="0" repeatCount="indefinite" fill="hold" grpId="1" nodeType="withEffect">
                                      <p:stCondLst>
                                        <p:cond delay="0"/>
                                      </p:stCondLst>
                                      <p:endCondLst>
                                        <p:cond evt="onNext" delay="0">
                                          <p:tgtEl>
                                            <p:sldTgt/>
                                          </p:tgtEl>
                                        </p:cond>
                                      </p:endCondLst>
                                      <p:childTnLst>
                                        <p:animScale>
                                          <p:cBhvr>
                                            <p:cTn id="129" dur="2000" fill="hold"/>
                                            <p:tgtEl>
                                              <p:spTgt spid="28"/>
                                            </p:tgtEl>
                                          </p:cBhvr>
                                          <p:by x="150000" y="150000"/>
                                        </p:animScale>
                                      </p:childTnLst>
                                    </p:cTn>
                                  </p:par>
                                  <p:par>
                                    <p:cTn id="130" presetID="6" presetClass="emph" presetSubtype="0" repeatCount="indefinite" fill="hold" grpId="1" nodeType="withEffect">
                                      <p:stCondLst>
                                        <p:cond delay="0"/>
                                      </p:stCondLst>
                                      <p:endCondLst>
                                        <p:cond evt="onNext" delay="0">
                                          <p:tgtEl>
                                            <p:sldTgt/>
                                          </p:tgtEl>
                                        </p:cond>
                                      </p:endCondLst>
                                      <p:childTnLst>
                                        <p:animScale>
                                          <p:cBhvr>
                                            <p:cTn id="131" dur="2000" fill="hold"/>
                                            <p:tgtEl>
                                              <p:spTgt spid="26"/>
                                            </p:tgtEl>
                                          </p:cBhvr>
                                          <p:by x="150000" y="150000"/>
                                        </p:animScale>
                                      </p:childTnLst>
                                    </p:cTn>
                                  </p:par>
                                  <p:par>
                                    <p:cTn id="132" presetID="6" presetClass="emph" presetSubtype="0" repeatCount="indefinite" fill="hold" grpId="1" nodeType="withEffect">
                                      <p:stCondLst>
                                        <p:cond delay="0"/>
                                      </p:stCondLst>
                                      <p:endCondLst>
                                        <p:cond evt="onNext" delay="0">
                                          <p:tgtEl>
                                            <p:sldTgt/>
                                          </p:tgtEl>
                                        </p:cond>
                                      </p:endCondLst>
                                      <p:childTnLst>
                                        <p:animScale>
                                          <p:cBhvr>
                                            <p:cTn id="133" dur="2000" fill="hold"/>
                                            <p:tgtEl>
                                              <p:spTgt spid="31"/>
                                            </p:tgtEl>
                                          </p:cBhvr>
                                          <p:by x="150000" y="150000"/>
                                        </p:animScale>
                                      </p:childTnLst>
                                    </p:cTn>
                                  </p:par>
                                  <p:par>
                                    <p:cTn id="134" presetID="6" presetClass="emph" presetSubtype="0" repeatCount="indefinite" fill="hold" grpId="1" nodeType="withEffect">
                                      <p:stCondLst>
                                        <p:cond delay="0"/>
                                      </p:stCondLst>
                                      <p:endCondLst>
                                        <p:cond evt="onNext" delay="0">
                                          <p:tgtEl>
                                            <p:sldTgt/>
                                          </p:tgtEl>
                                        </p:cond>
                                      </p:endCondLst>
                                      <p:childTnLst>
                                        <p:animScale>
                                          <p:cBhvr>
                                            <p:cTn id="135" dur="2000" fill="hold"/>
                                            <p:tgtEl>
                                              <p:spTgt spid="32"/>
                                            </p:tgtEl>
                                          </p:cBhvr>
                                          <p:by x="150000" y="150000"/>
                                        </p:animScale>
                                      </p:childTnLst>
                                    </p:cTn>
                                  </p:par>
                                  <p:par>
                                    <p:cTn id="136" presetID="6" presetClass="emph" presetSubtype="0" repeatCount="indefinite" fill="hold" grpId="2" nodeType="withEffect">
                                      <p:stCondLst>
                                        <p:cond delay="0"/>
                                      </p:stCondLst>
                                      <p:endCondLst>
                                        <p:cond evt="onNext" delay="0">
                                          <p:tgtEl>
                                            <p:sldTgt/>
                                          </p:tgtEl>
                                        </p:cond>
                                      </p:endCondLst>
                                      <p:childTnLst>
                                        <p:animScale>
                                          <p:cBhvr>
                                            <p:cTn id="137" dur="2000" fill="hold"/>
                                            <p:tgtEl>
                                              <p:spTgt spid="33"/>
                                            </p:tgtEl>
                                          </p:cBhvr>
                                          <p:by x="150000" y="150000"/>
                                        </p:animScale>
                                      </p:childTnLst>
                                    </p:cTn>
                                  </p:par>
                                  <p:par>
                                    <p:cTn id="138" presetID="6" presetClass="emph" presetSubtype="0" repeatCount="indefinite" fill="hold" grpId="1" nodeType="withEffect">
                                      <p:stCondLst>
                                        <p:cond delay="0"/>
                                      </p:stCondLst>
                                      <p:endCondLst>
                                        <p:cond evt="onNext" delay="0">
                                          <p:tgtEl>
                                            <p:sldTgt/>
                                          </p:tgtEl>
                                        </p:cond>
                                      </p:endCondLst>
                                      <p:childTnLst>
                                        <p:animScale>
                                          <p:cBhvr>
                                            <p:cTn id="139" dur="2000" fill="hold"/>
                                            <p:tgtEl>
                                              <p:spTgt spid="34"/>
                                            </p:tgtEl>
                                          </p:cBhvr>
                                          <p:by x="150000" y="150000"/>
                                        </p:animScale>
                                      </p:childTnLst>
                                    </p:cTn>
                                  </p:par>
                                  <p:par>
                                    <p:cTn id="140" presetID="6" presetClass="emph" presetSubtype="0" repeatCount="indefinite" fill="hold" grpId="1" nodeType="withEffect">
                                      <p:stCondLst>
                                        <p:cond delay="0"/>
                                      </p:stCondLst>
                                      <p:endCondLst>
                                        <p:cond evt="onNext" delay="0">
                                          <p:tgtEl>
                                            <p:sldTgt/>
                                          </p:tgtEl>
                                        </p:cond>
                                      </p:endCondLst>
                                      <p:childTnLst>
                                        <p:animScale>
                                          <p:cBhvr>
                                            <p:cTn id="141" dur="2000" fill="hold"/>
                                            <p:tgtEl>
                                              <p:spTgt spid="38"/>
                                            </p:tgtEl>
                                          </p:cBhvr>
                                          <p:by x="150000" y="150000"/>
                                        </p:animScale>
                                      </p:childTnLst>
                                    </p:cTn>
                                  </p:par>
                                  <p:par>
                                    <p:cTn id="142" presetID="6" presetClass="emph" presetSubtype="0" repeatCount="indefinite" fill="hold" grpId="1" nodeType="withEffect">
                                      <p:stCondLst>
                                        <p:cond delay="0"/>
                                      </p:stCondLst>
                                      <p:endCondLst>
                                        <p:cond evt="onNext" delay="0">
                                          <p:tgtEl>
                                            <p:sldTgt/>
                                          </p:tgtEl>
                                        </p:cond>
                                      </p:endCondLst>
                                      <p:childTnLst>
                                        <p:animScale>
                                          <p:cBhvr>
                                            <p:cTn id="143" dur="2000" fill="hold"/>
                                            <p:tgtEl>
                                              <p:spTgt spid="37"/>
                                            </p:tgtEl>
                                          </p:cBhvr>
                                          <p:by x="150000" y="150000"/>
                                        </p:animScale>
                                      </p:childTnLst>
                                    </p:cTn>
                                  </p:par>
                                  <p:par>
                                    <p:cTn id="144" presetID="6" presetClass="emph" presetSubtype="0" repeatCount="indefinite" fill="hold" grpId="1" nodeType="withEffect">
                                      <p:stCondLst>
                                        <p:cond delay="0"/>
                                      </p:stCondLst>
                                      <p:endCondLst>
                                        <p:cond evt="onNext" delay="0">
                                          <p:tgtEl>
                                            <p:sldTgt/>
                                          </p:tgtEl>
                                        </p:cond>
                                      </p:endCondLst>
                                      <p:childTnLst>
                                        <p:animScale>
                                          <p:cBhvr>
                                            <p:cTn id="145" dur="2000" fill="hold"/>
                                            <p:tgtEl>
                                              <p:spTgt spid="36"/>
                                            </p:tgtEl>
                                          </p:cBhvr>
                                          <p:by x="150000" y="150000"/>
                                        </p:animScale>
                                      </p:childTnLst>
                                    </p:cTn>
                                  </p:par>
                                  <p:par>
                                    <p:cTn id="146" presetID="6" presetClass="emph" presetSubtype="0" repeatCount="indefinite" fill="hold" grpId="1" nodeType="withEffect">
                                      <p:stCondLst>
                                        <p:cond delay="0"/>
                                      </p:stCondLst>
                                      <p:endCondLst>
                                        <p:cond evt="onNext" delay="0">
                                          <p:tgtEl>
                                            <p:sldTgt/>
                                          </p:tgtEl>
                                        </p:cond>
                                      </p:endCondLst>
                                      <p:childTnLst>
                                        <p:animScale>
                                          <p:cBhvr>
                                            <p:cTn id="147" dur="2000" fill="hold"/>
                                            <p:tgtEl>
                                              <p:spTgt spid="35"/>
                                            </p:tgtEl>
                                          </p:cBhvr>
                                          <p:by x="150000" y="150000"/>
                                        </p:animScale>
                                      </p:childTnLst>
                                    </p:cTn>
                                  </p:par>
                                  <p:par>
                                    <p:cTn id="148" presetID="1" presetClass="path" presetSubtype="0" accel="50000" decel="50000" fill="hold" nodeType="withEffect">
                                      <p:stCondLst>
                                        <p:cond delay="5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49" dur="4000" fill="hold"/>
                                            <p:tgtEl>
                                              <p:spTgt spid="30"/>
                                            </p:tgtEl>
                                            <p:attrNameLst>
                                              <p:attrName>ppt_x</p:attrName>
                                              <p:attrName>ppt_y</p:attrName>
                                            </p:attrNameLst>
                                          </p:cBhvr>
                                          <p:rCtr x="0" y="58935"/>
                                        </p:animMotion>
                                      </p:childTnLst>
                                    </p:cTn>
                                  </p:par>
                                </p:childTnLst>
                              </p:cTn>
                            </p:par>
                          </p:childTnLst>
                        </p:cTn>
                      </p:par>
                      <p:par>
                        <p:cTn id="150" fill="hold">
                          <p:stCondLst>
                            <p:cond delay="indefinite"/>
                          </p:stCondLst>
                          <p:childTnLst>
                            <p:par>
                              <p:cTn id="151" fill="hold">
                                <p:stCondLst>
                                  <p:cond delay="0"/>
                                </p:stCondLst>
                                <p:childTnLst>
                                  <p:par>
                                    <p:cTn id="152" presetID="2" presetClass="exit" presetSubtype="8" fill="hold" grpId="1" nodeType="clickEffect">
                                      <p:stCondLst>
                                        <p:cond delay="0"/>
                                      </p:stCondLst>
                                      <p:childTnLst>
                                        <p:anim calcmode="lin" valueType="num">
                                          <p:cBhvr additive="base">
                                            <p:cTn id="153" dur="500"/>
                                            <p:tgtEl>
                                              <p:spTgt spid="4"/>
                                            </p:tgtEl>
                                            <p:attrNameLst>
                                              <p:attrName>ppt_x</p:attrName>
                                            </p:attrNameLst>
                                          </p:cBhvr>
                                          <p:tavLst>
                                            <p:tav tm="0">
                                              <p:val>
                                                <p:strVal val="ppt_x"/>
                                              </p:val>
                                            </p:tav>
                                            <p:tav tm="100000">
                                              <p:val>
                                                <p:strVal val="0-ppt_w/2"/>
                                              </p:val>
                                            </p:tav>
                                          </p:tavLst>
                                        </p:anim>
                                        <p:anim calcmode="lin" valueType="num">
                                          <p:cBhvr additive="base">
                                            <p:cTn id="154" dur="500"/>
                                            <p:tgtEl>
                                              <p:spTgt spid="4"/>
                                            </p:tgtEl>
                                            <p:attrNameLst>
                                              <p:attrName>ppt_y</p:attrName>
                                            </p:attrNameLst>
                                          </p:cBhvr>
                                          <p:tavLst>
                                            <p:tav tm="0">
                                              <p:val>
                                                <p:strVal val="ppt_y"/>
                                              </p:val>
                                            </p:tav>
                                            <p:tav tm="100000">
                                              <p:val>
                                                <p:strVal val="ppt_y"/>
                                              </p:val>
                                            </p:tav>
                                          </p:tavLst>
                                        </p:anim>
                                        <p:set>
                                          <p:cBhvr>
                                            <p:cTn id="15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4" grpId="0"/>
          <p:bldP spid="4" grpId="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F1097D-A7D2-44B1-BEC6-C93B1869DD20}"/>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78000"/>
            <a:extLst>
              <a:ext uri="{28A0092B-C50C-407E-A947-70E740481C1C}">
                <a14:useLocalDpi xmlns:a14="http://schemas.microsoft.com/office/drawing/2010/main" val="0"/>
              </a:ext>
            </a:extLst>
          </a:blip>
          <a:stretch>
            <a:fillRect/>
          </a:stretch>
        </p:blipFill>
        <p:spPr>
          <a:xfrm>
            <a:off x="446277" y="477841"/>
            <a:ext cx="11575418" cy="5715000"/>
          </a:xfrm>
          <a:prstGeom prst="rect">
            <a:avLst/>
          </a:prstGeom>
        </p:spPr>
      </p:pic>
      <p:sp>
        <p:nvSpPr>
          <p:cNvPr id="5" name="TextBox 4">
            <a:extLst>
              <a:ext uri="{FF2B5EF4-FFF2-40B4-BE49-F238E27FC236}">
                <a16:creationId xmlns:a16="http://schemas.microsoft.com/office/drawing/2014/main" id="{E396BF25-975C-48E2-843F-5E6EB723D66D}"/>
              </a:ext>
            </a:extLst>
          </p:cNvPr>
          <p:cNvSpPr txBox="1"/>
          <p:nvPr/>
        </p:nvSpPr>
        <p:spPr>
          <a:xfrm>
            <a:off x="4733704" y="2743200"/>
            <a:ext cx="3156633" cy="1015663"/>
          </a:xfrm>
          <a:prstGeom prst="rect">
            <a:avLst/>
          </a:prstGeom>
          <a:noFill/>
        </p:spPr>
        <p:txBody>
          <a:bodyPr wrap="none" rtlCol="0">
            <a:spAutoFit/>
          </a:bodyPr>
          <a:lstStyle/>
          <a:p>
            <a:r>
              <a:rPr lang="en-US" sz="6000">
                <a:solidFill>
                  <a:srgbClr val="FF0000"/>
                </a:solidFill>
                <a:latin typeface="Times New Roman" panose="02020603050405020304" pitchFamily="18" charset="0"/>
                <a:cs typeface="Times New Roman" panose="02020603050405020304" pitchFamily="18" charset="0"/>
              </a:rPr>
              <a:t>VIDEO 1</a:t>
            </a:r>
          </a:p>
        </p:txBody>
      </p:sp>
      <p:sp>
        <p:nvSpPr>
          <p:cNvPr id="6" name="Oval 5">
            <a:extLst>
              <a:ext uri="{FF2B5EF4-FFF2-40B4-BE49-F238E27FC236}">
                <a16:creationId xmlns:a16="http://schemas.microsoft.com/office/drawing/2014/main" id="{B07D72C3-956D-4882-ADA6-4DC228E2BB21}"/>
              </a:ext>
            </a:extLst>
          </p:cNvPr>
          <p:cNvSpPr>
            <a:spLocks noChangeAspect="1"/>
          </p:cNvSpPr>
          <p:nvPr>
            <p:custDataLst>
              <p:tags r:id="rId1"/>
            </p:custDataLst>
          </p:nvPr>
        </p:nvSpPr>
        <p:spPr>
          <a:xfrm>
            <a:off x="0" y="0"/>
            <a:ext cx="990600" cy="990600"/>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63381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DBE07EB-0C8D-40A4-84F7-D5FA52B59986}"/>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sp>
        <p:nvSpPr>
          <p:cNvPr id="8" name="文本框 8">
            <a:extLst>
              <a:ext uri="{FF2B5EF4-FFF2-40B4-BE49-F238E27FC236}">
                <a16:creationId xmlns:a16="http://schemas.microsoft.com/office/drawing/2014/main" id="{347C1B54-52ED-448F-A358-83C87C689373}"/>
              </a:ext>
            </a:extLst>
          </p:cNvPr>
          <p:cNvSpPr txBox="1"/>
          <p:nvPr/>
        </p:nvSpPr>
        <p:spPr>
          <a:xfrm>
            <a:off x="2336987" y="1758704"/>
            <a:ext cx="7437250" cy="2590800"/>
          </a:xfrm>
          <a:prstGeom prst="rect">
            <a:avLst/>
          </a:prstGeom>
          <a:noFill/>
        </p:spPr>
        <p:txBody>
          <a:bodyPr wrap="square" rtlCol="0">
            <a:prstTxWarp prst="textPlain">
              <a:avLst/>
            </a:prstTxWarp>
            <a:spAutoFit/>
          </a:bodyPr>
          <a:lstStyle/>
          <a:p>
            <a:pPr algn="ctr"/>
            <a:r>
              <a:rPr lang="en-US" altLang="zh-CN" sz="6000" b="1">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TIỂU SỬ VỀ</a:t>
            </a:r>
            <a:br>
              <a:rPr lang="en-US" altLang="zh-CN" sz="6000" b="1">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br>
            <a:r>
              <a:rPr lang="en-US" altLang="zh-CN" sz="6000" b="1">
                <a:ln w="38100">
                  <a:solidFill>
                    <a:srgbClr val="E36E03"/>
                  </a:solidFill>
                </a:ln>
                <a:solidFill>
                  <a:srgbClr val="FFC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TRƯƠNG ĐỊNH</a:t>
            </a:r>
          </a:p>
        </p:txBody>
      </p:sp>
      <p:pic>
        <p:nvPicPr>
          <p:cNvPr id="13" name="图片 5">
            <a:extLst>
              <a:ext uri="{FF2B5EF4-FFF2-40B4-BE49-F238E27FC236}">
                <a16:creationId xmlns:a16="http://schemas.microsoft.com/office/drawing/2014/main" id="{E4A3A187-EBFF-4E71-8128-6FAF9813B3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8800" y="4077862"/>
            <a:ext cx="3742588" cy="2754737"/>
          </a:xfrm>
          <a:prstGeom prst="rect">
            <a:avLst/>
          </a:prstGeom>
        </p:spPr>
      </p:pic>
      <p:pic>
        <p:nvPicPr>
          <p:cNvPr id="9" name="Picture 8" descr="Background pattern&#10;&#10;Description automatically generated">
            <a:extLst>
              <a:ext uri="{FF2B5EF4-FFF2-40B4-BE49-F238E27FC236}">
                <a16:creationId xmlns:a16="http://schemas.microsoft.com/office/drawing/2014/main" id="{75E52B57-AA5A-4366-8EF3-797E789B6C96}"/>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0" name="Picture 9" descr="Background pattern&#10;&#10;Description automatically generated">
            <a:extLst>
              <a:ext uri="{FF2B5EF4-FFF2-40B4-BE49-F238E27FC236}">
                <a16:creationId xmlns:a16="http://schemas.microsoft.com/office/drawing/2014/main" id="{0CED7B62-0A49-4FE6-890E-1EB483D9A5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1" name="Picture 10" descr="Background pattern&#10;&#10;Description automatically generated">
            <a:extLst>
              <a:ext uri="{FF2B5EF4-FFF2-40B4-BE49-F238E27FC236}">
                <a16:creationId xmlns:a16="http://schemas.microsoft.com/office/drawing/2014/main" id="{8D1B4AB4-A549-4987-8908-7770A8958EDE}"/>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80E270A0-9FFF-4680-B0B9-42E25D2FBD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78689" flipV="1">
            <a:off x="-409776" y="4490220"/>
            <a:ext cx="2802643" cy="2400379"/>
          </a:xfrm>
          <a:prstGeom prst="rect">
            <a:avLst/>
          </a:prstGeom>
        </p:spPr>
      </p:pic>
      <p:sp>
        <p:nvSpPr>
          <p:cNvPr id="16" name="Oval 15">
            <a:extLst>
              <a:ext uri="{FF2B5EF4-FFF2-40B4-BE49-F238E27FC236}">
                <a16:creationId xmlns:a16="http://schemas.microsoft.com/office/drawing/2014/main" id="{848FDC71-B94A-48C5-893D-267FA0B8A862}"/>
              </a:ext>
            </a:extLst>
          </p:cNvPr>
          <p:cNvSpPr>
            <a:spLocks noChangeAspect="1"/>
          </p:cNvSpPr>
          <p:nvPr>
            <p:custDataLst>
              <p:tags r:id="rId1"/>
            </p:custDataLst>
          </p:nvPr>
        </p:nvSpPr>
        <p:spPr>
          <a:xfrm>
            <a:off x="0" y="0"/>
            <a:ext cx="990600" cy="9906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20544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0B75802-7C2F-483E-9959-41C6002B3E26}"/>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sp>
        <p:nvSpPr>
          <p:cNvPr id="12" name="文本框 7">
            <a:extLst>
              <a:ext uri="{FF2B5EF4-FFF2-40B4-BE49-F238E27FC236}">
                <a16:creationId xmlns:a16="http://schemas.microsoft.com/office/drawing/2014/main" id="{71D90F63-A718-4154-95F4-60AFB16F1BB9}"/>
              </a:ext>
            </a:extLst>
          </p:cNvPr>
          <p:cNvSpPr txBox="1"/>
          <p:nvPr/>
        </p:nvSpPr>
        <p:spPr>
          <a:xfrm>
            <a:off x="4778852" y="1987346"/>
            <a:ext cx="7345183" cy="1569660"/>
          </a:xfrm>
          <a:custGeom>
            <a:avLst/>
            <a:gdLst>
              <a:gd name="connsiteX0" fmla="*/ 0 w 7345183"/>
              <a:gd name="connsiteY0" fmla="*/ 0 h 1569660"/>
              <a:gd name="connsiteX1" fmla="*/ 638466 w 7345183"/>
              <a:gd name="connsiteY1" fmla="*/ 0 h 1569660"/>
              <a:gd name="connsiteX2" fmla="*/ 1056576 w 7345183"/>
              <a:gd name="connsiteY2" fmla="*/ 0 h 1569660"/>
              <a:gd name="connsiteX3" fmla="*/ 1474687 w 7345183"/>
              <a:gd name="connsiteY3" fmla="*/ 0 h 1569660"/>
              <a:gd name="connsiteX4" fmla="*/ 2039701 w 7345183"/>
              <a:gd name="connsiteY4" fmla="*/ 0 h 1569660"/>
              <a:gd name="connsiteX5" fmla="*/ 2751619 w 7345183"/>
              <a:gd name="connsiteY5" fmla="*/ 0 h 1569660"/>
              <a:gd name="connsiteX6" fmla="*/ 3463536 w 7345183"/>
              <a:gd name="connsiteY6" fmla="*/ 0 h 1569660"/>
              <a:gd name="connsiteX7" fmla="*/ 3808195 w 7345183"/>
              <a:gd name="connsiteY7" fmla="*/ 0 h 1569660"/>
              <a:gd name="connsiteX8" fmla="*/ 4299757 w 7345183"/>
              <a:gd name="connsiteY8" fmla="*/ 0 h 1569660"/>
              <a:gd name="connsiteX9" fmla="*/ 4717868 w 7345183"/>
              <a:gd name="connsiteY9" fmla="*/ 0 h 1569660"/>
              <a:gd name="connsiteX10" fmla="*/ 5062526 w 7345183"/>
              <a:gd name="connsiteY10" fmla="*/ 0 h 1569660"/>
              <a:gd name="connsiteX11" fmla="*/ 5407185 w 7345183"/>
              <a:gd name="connsiteY11" fmla="*/ 0 h 1569660"/>
              <a:gd name="connsiteX12" fmla="*/ 5898747 w 7345183"/>
              <a:gd name="connsiteY12" fmla="*/ 0 h 1569660"/>
              <a:gd name="connsiteX13" fmla="*/ 6390309 w 7345183"/>
              <a:gd name="connsiteY13" fmla="*/ 0 h 1569660"/>
              <a:gd name="connsiteX14" fmla="*/ 7345183 w 7345183"/>
              <a:gd name="connsiteY14" fmla="*/ 0 h 1569660"/>
              <a:gd name="connsiteX15" fmla="*/ 7345183 w 7345183"/>
              <a:gd name="connsiteY15" fmla="*/ 476130 h 1569660"/>
              <a:gd name="connsiteX16" fmla="*/ 7345183 w 7345183"/>
              <a:gd name="connsiteY16" fmla="*/ 952260 h 1569660"/>
              <a:gd name="connsiteX17" fmla="*/ 7345183 w 7345183"/>
              <a:gd name="connsiteY17" fmla="*/ 1569660 h 1569660"/>
              <a:gd name="connsiteX18" fmla="*/ 7000524 w 7345183"/>
              <a:gd name="connsiteY18" fmla="*/ 1569660 h 1569660"/>
              <a:gd name="connsiteX19" fmla="*/ 6655866 w 7345183"/>
              <a:gd name="connsiteY19" fmla="*/ 1569660 h 1569660"/>
              <a:gd name="connsiteX20" fmla="*/ 5943948 w 7345183"/>
              <a:gd name="connsiteY20" fmla="*/ 1569660 h 1569660"/>
              <a:gd name="connsiteX21" fmla="*/ 5305482 w 7345183"/>
              <a:gd name="connsiteY21" fmla="*/ 1569660 h 1569660"/>
              <a:gd name="connsiteX22" fmla="*/ 4960824 w 7345183"/>
              <a:gd name="connsiteY22" fmla="*/ 1569660 h 1569660"/>
              <a:gd name="connsiteX23" fmla="*/ 4469261 w 7345183"/>
              <a:gd name="connsiteY23" fmla="*/ 1569660 h 1569660"/>
              <a:gd name="connsiteX24" fmla="*/ 3757344 w 7345183"/>
              <a:gd name="connsiteY24" fmla="*/ 1569660 h 1569660"/>
              <a:gd name="connsiteX25" fmla="*/ 3118878 w 7345183"/>
              <a:gd name="connsiteY25" fmla="*/ 1569660 h 1569660"/>
              <a:gd name="connsiteX26" fmla="*/ 2700767 w 7345183"/>
              <a:gd name="connsiteY26" fmla="*/ 1569660 h 1569660"/>
              <a:gd name="connsiteX27" fmla="*/ 2356109 w 7345183"/>
              <a:gd name="connsiteY27" fmla="*/ 1569660 h 1569660"/>
              <a:gd name="connsiteX28" fmla="*/ 2011450 w 7345183"/>
              <a:gd name="connsiteY28" fmla="*/ 1569660 h 1569660"/>
              <a:gd name="connsiteX29" fmla="*/ 1372984 w 7345183"/>
              <a:gd name="connsiteY29" fmla="*/ 1569660 h 1569660"/>
              <a:gd name="connsiteX30" fmla="*/ 807970 w 7345183"/>
              <a:gd name="connsiteY30" fmla="*/ 1569660 h 1569660"/>
              <a:gd name="connsiteX31" fmla="*/ 0 w 7345183"/>
              <a:gd name="connsiteY31" fmla="*/ 1569660 h 1569660"/>
              <a:gd name="connsiteX32" fmla="*/ 0 w 7345183"/>
              <a:gd name="connsiteY32" fmla="*/ 1015047 h 1569660"/>
              <a:gd name="connsiteX33" fmla="*/ 0 w 7345183"/>
              <a:gd name="connsiteY33" fmla="*/ 491827 h 1569660"/>
              <a:gd name="connsiteX34" fmla="*/ 0 w 7345183"/>
              <a:gd name="connsiteY34"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5183" h="1569660" fill="none" extrusionOk="0">
                <a:moveTo>
                  <a:pt x="0" y="0"/>
                </a:moveTo>
                <a:cubicBezTo>
                  <a:pt x="229614" y="-56895"/>
                  <a:pt x="461292" y="54600"/>
                  <a:pt x="638466" y="0"/>
                </a:cubicBezTo>
                <a:cubicBezTo>
                  <a:pt x="815640" y="-54600"/>
                  <a:pt x="882739" y="24852"/>
                  <a:pt x="1056576" y="0"/>
                </a:cubicBezTo>
                <a:cubicBezTo>
                  <a:pt x="1230413" y="-24852"/>
                  <a:pt x="1364970" y="6228"/>
                  <a:pt x="1474687" y="0"/>
                </a:cubicBezTo>
                <a:cubicBezTo>
                  <a:pt x="1584404" y="-6228"/>
                  <a:pt x="1803431" y="22925"/>
                  <a:pt x="2039701" y="0"/>
                </a:cubicBezTo>
                <a:cubicBezTo>
                  <a:pt x="2275971" y="-22925"/>
                  <a:pt x="2517608" y="10844"/>
                  <a:pt x="2751619" y="0"/>
                </a:cubicBezTo>
                <a:cubicBezTo>
                  <a:pt x="2985630" y="-10844"/>
                  <a:pt x="3259486" y="55718"/>
                  <a:pt x="3463536" y="0"/>
                </a:cubicBezTo>
                <a:cubicBezTo>
                  <a:pt x="3667586" y="-55718"/>
                  <a:pt x="3659189" y="15592"/>
                  <a:pt x="3808195" y="0"/>
                </a:cubicBezTo>
                <a:cubicBezTo>
                  <a:pt x="3957201" y="-15592"/>
                  <a:pt x="4128869" y="16465"/>
                  <a:pt x="4299757" y="0"/>
                </a:cubicBezTo>
                <a:cubicBezTo>
                  <a:pt x="4470645" y="-16465"/>
                  <a:pt x="4563720" y="3919"/>
                  <a:pt x="4717868" y="0"/>
                </a:cubicBezTo>
                <a:cubicBezTo>
                  <a:pt x="4872016" y="-3919"/>
                  <a:pt x="4922388" y="39126"/>
                  <a:pt x="5062526" y="0"/>
                </a:cubicBezTo>
                <a:cubicBezTo>
                  <a:pt x="5202664" y="-39126"/>
                  <a:pt x="5236852" y="19379"/>
                  <a:pt x="5407185" y="0"/>
                </a:cubicBezTo>
                <a:cubicBezTo>
                  <a:pt x="5577518" y="-19379"/>
                  <a:pt x="5746684" y="19221"/>
                  <a:pt x="5898747" y="0"/>
                </a:cubicBezTo>
                <a:cubicBezTo>
                  <a:pt x="6050810" y="-19221"/>
                  <a:pt x="6185443" y="24548"/>
                  <a:pt x="6390309" y="0"/>
                </a:cubicBezTo>
                <a:cubicBezTo>
                  <a:pt x="6595175" y="-24548"/>
                  <a:pt x="6875888" y="67591"/>
                  <a:pt x="7345183" y="0"/>
                </a:cubicBezTo>
                <a:cubicBezTo>
                  <a:pt x="7398678" y="189042"/>
                  <a:pt x="7340799" y="273048"/>
                  <a:pt x="7345183" y="476130"/>
                </a:cubicBezTo>
                <a:cubicBezTo>
                  <a:pt x="7349567" y="679212"/>
                  <a:pt x="7305664" y="745931"/>
                  <a:pt x="7345183" y="952260"/>
                </a:cubicBezTo>
                <a:cubicBezTo>
                  <a:pt x="7384702" y="1158589"/>
                  <a:pt x="7302344" y="1372968"/>
                  <a:pt x="7345183" y="1569660"/>
                </a:cubicBezTo>
                <a:cubicBezTo>
                  <a:pt x="7230960" y="1572684"/>
                  <a:pt x="7168525" y="1530193"/>
                  <a:pt x="7000524" y="1569660"/>
                </a:cubicBezTo>
                <a:cubicBezTo>
                  <a:pt x="6832523" y="1609127"/>
                  <a:pt x="6740643" y="1528902"/>
                  <a:pt x="6655866" y="1569660"/>
                </a:cubicBezTo>
                <a:cubicBezTo>
                  <a:pt x="6571089" y="1610418"/>
                  <a:pt x="6151719" y="1562152"/>
                  <a:pt x="5943948" y="1569660"/>
                </a:cubicBezTo>
                <a:cubicBezTo>
                  <a:pt x="5736177" y="1577168"/>
                  <a:pt x="5551463" y="1540602"/>
                  <a:pt x="5305482" y="1569660"/>
                </a:cubicBezTo>
                <a:cubicBezTo>
                  <a:pt x="5059501" y="1598718"/>
                  <a:pt x="5060395" y="1557237"/>
                  <a:pt x="4960824" y="1569660"/>
                </a:cubicBezTo>
                <a:cubicBezTo>
                  <a:pt x="4861253" y="1582083"/>
                  <a:pt x="4649155" y="1557400"/>
                  <a:pt x="4469261" y="1569660"/>
                </a:cubicBezTo>
                <a:cubicBezTo>
                  <a:pt x="4289367" y="1581920"/>
                  <a:pt x="4074833" y="1517911"/>
                  <a:pt x="3757344" y="1569660"/>
                </a:cubicBezTo>
                <a:cubicBezTo>
                  <a:pt x="3439855" y="1621409"/>
                  <a:pt x="3279779" y="1569517"/>
                  <a:pt x="3118878" y="1569660"/>
                </a:cubicBezTo>
                <a:cubicBezTo>
                  <a:pt x="2957977" y="1569803"/>
                  <a:pt x="2883489" y="1569110"/>
                  <a:pt x="2700767" y="1569660"/>
                </a:cubicBezTo>
                <a:cubicBezTo>
                  <a:pt x="2518045" y="1570210"/>
                  <a:pt x="2426716" y="1559298"/>
                  <a:pt x="2356109" y="1569660"/>
                </a:cubicBezTo>
                <a:cubicBezTo>
                  <a:pt x="2285502" y="1580022"/>
                  <a:pt x="2144870" y="1541948"/>
                  <a:pt x="2011450" y="1569660"/>
                </a:cubicBezTo>
                <a:cubicBezTo>
                  <a:pt x="1878030" y="1597372"/>
                  <a:pt x="1681743" y="1567772"/>
                  <a:pt x="1372984" y="1569660"/>
                </a:cubicBezTo>
                <a:cubicBezTo>
                  <a:pt x="1064225" y="1571548"/>
                  <a:pt x="977546" y="1529658"/>
                  <a:pt x="807970" y="1569660"/>
                </a:cubicBezTo>
                <a:cubicBezTo>
                  <a:pt x="638394" y="1609662"/>
                  <a:pt x="277001" y="1537874"/>
                  <a:pt x="0" y="1569660"/>
                </a:cubicBezTo>
                <a:cubicBezTo>
                  <a:pt x="-43568" y="1425553"/>
                  <a:pt x="59399" y="1267413"/>
                  <a:pt x="0" y="1015047"/>
                </a:cubicBezTo>
                <a:cubicBezTo>
                  <a:pt x="-59399" y="762681"/>
                  <a:pt x="42701" y="655757"/>
                  <a:pt x="0" y="491827"/>
                </a:cubicBezTo>
                <a:cubicBezTo>
                  <a:pt x="-42701" y="327897"/>
                  <a:pt x="26068" y="136594"/>
                  <a:pt x="0" y="0"/>
                </a:cubicBezTo>
                <a:close/>
              </a:path>
              <a:path w="7345183" h="1569660" stroke="0" extrusionOk="0">
                <a:moveTo>
                  <a:pt x="0" y="0"/>
                </a:moveTo>
                <a:cubicBezTo>
                  <a:pt x="240456" y="-40279"/>
                  <a:pt x="275475" y="46268"/>
                  <a:pt x="491562" y="0"/>
                </a:cubicBezTo>
                <a:cubicBezTo>
                  <a:pt x="707649" y="-46268"/>
                  <a:pt x="740542" y="9425"/>
                  <a:pt x="836221" y="0"/>
                </a:cubicBezTo>
                <a:cubicBezTo>
                  <a:pt x="931900" y="-9425"/>
                  <a:pt x="1213269" y="42964"/>
                  <a:pt x="1327783" y="0"/>
                </a:cubicBezTo>
                <a:cubicBezTo>
                  <a:pt x="1442297" y="-42964"/>
                  <a:pt x="1665757" y="11270"/>
                  <a:pt x="1819345" y="0"/>
                </a:cubicBezTo>
                <a:cubicBezTo>
                  <a:pt x="1972933" y="-11270"/>
                  <a:pt x="2042137" y="30275"/>
                  <a:pt x="2164004" y="0"/>
                </a:cubicBezTo>
                <a:cubicBezTo>
                  <a:pt x="2285871" y="-30275"/>
                  <a:pt x="2524928" y="74418"/>
                  <a:pt x="2802470" y="0"/>
                </a:cubicBezTo>
                <a:cubicBezTo>
                  <a:pt x="3080012" y="-74418"/>
                  <a:pt x="3223686" y="35528"/>
                  <a:pt x="3514388" y="0"/>
                </a:cubicBezTo>
                <a:cubicBezTo>
                  <a:pt x="3805090" y="-35528"/>
                  <a:pt x="3844492" y="19240"/>
                  <a:pt x="3932498" y="0"/>
                </a:cubicBezTo>
                <a:cubicBezTo>
                  <a:pt x="4020504" y="-19240"/>
                  <a:pt x="4194680" y="28406"/>
                  <a:pt x="4424060" y="0"/>
                </a:cubicBezTo>
                <a:cubicBezTo>
                  <a:pt x="4653440" y="-28406"/>
                  <a:pt x="4651796" y="38373"/>
                  <a:pt x="4842171" y="0"/>
                </a:cubicBezTo>
                <a:cubicBezTo>
                  <a:pt x="5032546" y="-38373"/>
                  <a:pt x="5102732" y="32095"/>
                  <a:pt x="5260281" y="0"/>
                </a:cubicBezTo>
                <a:cubicBezTo>
                  <a:pt x="5417830" y="-32095"/>
                  <a:pt x="5526145" y="7551"/>
                  <a:pt x="5751843" y="0"/>
                </a:cubicBezTo>
                <a:cubicBezTo>
                  <a:pt x="5977541" y="-7551"/>
                  <a:pt x="6086565" y="1592"/>
                  <a:pt x="6316857" y="0"/>
                </a:cubicBezTo>
                <a:cubicBezTo>
                  <a:pt x="6547149" y="-1592"/>
                  <a:pt x="6889578" y="24203"/>
                  <a:pt x="7345183" y="0"/>
                </a:cubicBezTo>
                <a:cubicBezTo>
                  <a:pt x="7375911" y="182867"/>
                  <a:pt x="7328744" y="280066"/>
                  <a:pt x="7345183" y="476130"/>
                </a:cubicBezTo>
                <a:cubicBezTo>
                  <a:pt x="7361622" y="672194"/>
                  <a:pt x="7341974" y="810335"/>
                  <a:pt x="7345183" y="952260"/>
                </a:cubicBezTo>
                <a:cubicBezTo>
                  <a:pt x="7348392" y="1094185"/>
                  <a:pt x="7315284" y="1307658"/>
                  <a:pt x="7345183" y="1569660"/>
                </a:cubicBezTo>
                <a:cubicBezTo>
                  <a:pt x="7182538" y="1613635"/>
                  <a:pt x="6980128" y="1550057"/>
                  <a:pt x="6780169" y="1569660"/>
                </a:cubicBezTo>
                <a:cubicBezTo>
                  <a:pt x="6580210" y="1589263"/>
                  <a:pt x="6456086" y="1561948"/>
                  <a:pt x="6362059" y="1569660"/>
                </a:cubicBezTo>
                <a:cubicBezTo>
                  <a:pt x="6268032" y="1577372"/>
                  <a:pt x="6138550" y="1538658"/>
                  <a:pt x="6017400" y="1569660"/>
                </a:cubicBezTo>
                <a:cubicBezTo>
                  <a:pt x="5896250" y="1600662"/>
                  <a:pt x="5669635" y="1560503"/>
                  <a:pt x="5525838" y="1569660"/>
                </a:cubicBezTo>
                <a:cubicBezTo>
                  <a:pt x="5382041" y="1578817"/>
                  <a:pt x="5080125" y="1564377"/>
                  <a:pt x="4813920" y="1569660"/>
                </a:cubicBezTo>
                <a:cubicBezTo>
                  <a:pt x="4547715" y="1574943"/>
                  <a:pt x="4306976" y="1564404"/>
                  <a:pt x="4175454" y="1569660"/>
                </a:cubicBezTo>
                <a:cubicBezTo>
                  <a:pt x="4043932" y="1574916"/>
                  <a:pt x="3914348" y="1565523"/>
                  <a:pt x="3683892" y="1569660"/>
                </a:cubicBezTo>
                <a:cubicBezTo>
                  <a:pt x="3453436" y="1573797"/>
                  <a:pt x="3240013" y="1507359"/>
                  <a:pt x="3045426" y="1569660"/>
                </a:cubicBezTo>
                <a:cubicBezTo>
                  <a:pt x="2850839" y="1631961"/>
                  <a:pt x="2762341" y="1539736"/>
                  <a:pt x="2553864" y="1569660"/>
                </a:cubicBezTo>
                <a:cubicBezTo>
                  <a:pt x="2345387" y="1599584"/>
                  <a:pt x="2279192" y="1521351"/>
                  <a:pt x="2062301" y="1569660"/>
                </a:cubicBezTo>
                <a:cubicBezTo>
                  <a:pt x="1845410" y="1617969"/>
                  <a:pt x="1803137" y="1540218"/>
                  <a:pt x="1717643" y="1569660"/>
                </a:cubicBezTo>
                <a:cubicBezTo>
                  <a:pt x="1632149" y="1599102"/>
                  <a:pt x="1363208" y="1549586"/>
                  <a:pt x="1079177" y="1569660"/>
                </a:cubicBezTo>
                <a:cubicBezTo>
                  <a:pt x="795146" y="1589734"/>
                  <a:pt x="722734" y="1549755"/>
                  <a:pt x="587615" y="1569660"/>
                </a:cubicBezTo>
                <a:cubicBezTo>
                  <a:pt x="452496" y="1589565"/>
                  <a:pt x="158530" y="1515339"/>
                  <a:pt x="0" y="1569660"/>
                </a:cubicBezTo>
                <a:cubicBezTo>
                  <a:pt x="-7984" y="1443857"/>
                  <a:pt x="48534" y="1171921"/>
                  <a:pt x="0" y="1046440"/>
                </a:cubicBezTo>
                <a:cubicBezTo>
                  <a:pt x="-48534" y="920959"/>
                  <a:pt x="54399" y="750146"/>
                  <a:pt x="0" y="554613"/>
                </a:cubicBezTo>
                <a:cubicBezTo>
                  <a:pt x="-54399" y="359080"/>
                  <a:pt x="38938" y="20532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9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7">
            <a:extLst>
              <a:ext uri="{FF2B5EF4-FFF2-40B4-BE49-F238E27FC236}">
                <a16:creationId xmlns:a16="http://schemas.microsoft.com/office/drawing/2014/main" id="{2371FD84-9A41-4666-A804-16E1C67EEBD7}"/>
              </a:ext>
            </a:extLst>
          </p:cNvPr>
          <p:cNvSpPr txBox="1"/>
          <p:nvPr/>
        </p:nvSpPr>
        <p:spPr>
          <a:xfrm>
            <a:off x="4778852" y="3766360"/>
            <a:ext cx="7345183" cy="1323439"/>
          </a:xfrm>
          <a:custGeom>
            <a:avLst/>
            <a:gdLst>
              <a:gd name="connsiteX0" fmla="*/ 0 w 7345183"/>
              <a:gd name="connsiteY0" fmla="*/ 0 h 1323439"/>
              <a:gd name="connsiteX1" fmla="*/ 638466 w 7345183"/>
              <a:gd name="connsiteY1" fmla="*/ 0 h 1323439"/>
              <a:gd name="connsiteX2" fmla="*/ 1056576 w 7345183"/>
              <a:gd name="connsiteY2" fmla="*/ 0 h 1323439"/>
              <a:gd name="connsiteX3" fmla="*/ 1474687 w 7345183"/>
              <a:gd name="connsiteY3" fmla="*/ 0 h 1323439"/>
              <a:gd name="connsiteX4" fmla="*/ 2039701 w 7345183"/>
              <a:gd name="connsiteY4" fmla="*/ 0 h 1323439"/>
              <a:gd name="connsiteX5" fmla="*/ 2751619 w 7345183"/>
              <a:gd name="connsiteY5" fmla="*/ 0 h 1323439"/>
              <a:gd name="connsiteX6" fmla="*/ 3463536 w 7345183"/>
              <a:gd name="connsiteY6" fmla="*/ 0 h 1323439"/>
              <a:gd name="connsiteX7" fmla="*/ 3808195 w 7345183"/>
              <a:gd name="connsiteY7" fmla="*/ 0 h 1323439"/>
              <a:gd name="connsiteX8" fmla="*/ 4299757 w 7345183"/>
              <a:gd name="connsiteY8" fmla="*/ 0 h 1323439"/>
              <a:gd name="connsiteX9" fmla="*/ 4717868 w 7345183"/>
              <a:gd name="connsiteY9" fmla="*/ 0 h 1323439"/>
              <a:gd name="connsiteX10" fmla="*/ 5062526 w 7345183"/>
              <a:gd name="connsiteY10" fmla="*/ 0 h 1323439"/>
              <a:gd name="connsiteX11" fmla="*/ 5407185 w 7345183"/>
              <a:gd name="connsiteY11" fmla="*/ 0 h 1323439"/>
              <a:gd name="connsiteX12" fmla="*/ 5898747 w 7345183"/>
              <a:gd name="connsiteY12" fmla="*/ 0 h 1323439"/>
              <a:gd name="connsiteX13" fmla="*/ 6390309 w 7345183"/>
              <a:gd name="connsiteY13" fmla="*/ 0 h 1323439"/>
              <a:gd name="connsiteX14" fmla="*/ 7345183 w 7345183"/>
              <a:gd name="connsiteY14" fmla="*/ 0 h 1323439"/>
              <a:gd name="connsiteX15" fmla="*/ 7345183 w 7345183"/>
              <a:gd name="connsiteY15" fmla="*/ 401443 h 1323439"/>
              <a:gd name="connsiteX16" fmla="*/ 7345183 w 7345183"/>
              <a:gd name="connsiteY16" fmla="*/ 802886 h 1323439"/>
              <a:gd name="connsiteX17" fmla="*/ 7345183 w 7345183"/>
              <a:gd name="connsiteY17" fmla="*/ 1323439 h 1323439"/>
              <a:gd name="connsiteX18" fmla="*/ 7000524 w 7345183"/>
              <a:gd name="connsiteY18" fmla="*/ 1323439 h 1323439"/>
              <a:gd name="connsiteX19" fmla="*/ 6655866 w 7345183"/>
              <a:gd name="connsiteY19" fmla="*/ 1323439 h 1323439"/>
              <a:gd name="connsiteX20" fmla="*/ 5943948 w 7345183"/>
              <a:gd name="connsiteY20" fmla="*/ 1323439 h 1323439"/>
              <a:gd name="connsiteX21" fmla="*/ 5305482 w 7345183"/>
              <a:gd name="connsiteY21" fmla="*/ 1323439 h 1323439"/>
              <a:gd name="connsiteX22" fmla="*/ 4960824 w 7345183"/>
              <a:gd name="connsiteY22" fmla="*/ 1323439 h 1323439"/>
              <a:gd name="connsiteX23" fmla="*/ 4469261 w 7345183"/>
              <a:gd name="connsiteY23" fmla="*/ 1323439 h 1323439"/>
              <a:gd name="connsiteX24" fmla="*/ 3757344 w 7345183"/>
              <a:gd name="connsiteY24" fmla="*/ 1323439 h 1323439"/>
              <a:gd name="connsiteX25" fmla="*/ 3118878 w 7345183"/>
              <a:gd name="connsiteY25" fmla="*/ 1323439 h 1323439"/>
              <a:gd name="connsiteX26" fmla="*/ 2700767 w 7345183"/>
              <a:gd name="connsiteY26" fmla="*/ 1323439 h 1323439"/>
              <a:gd name="connsiteX27" fmla="*/ 2356109 w 7345183"/>
              <a:gd name="connsiteY27" fmla="*/ 1323439 h 1323439"/>
              <a:gd name="connsiteX28" fmla="*/ 2011450 w 7345183"/>
              <a:gd name="connsiteY28" fmla="*/ 1323439 h 1323439"/>
              <a:gd name="connsiteX29" fmla="*/ 1372984 w 7345183"/>
              <a:gd name="connsiteY29" fmla="*/ 1323439 h 1323439"/>
              <a:gd name="connsiteX30" fmla="*/ 807970 w 7345183"/>
              <a:gd name="connsiteY30" fmla="*/ 1323439 h 1323439"/>
              <a:gd name="connsiteX31" fmla="*/ 0 w 7345183"/>
              <a:gd name="connsiteY31" fmla="*/ 1323439 h 1323439"/>
              <a:gd name="connsiteX32" fmla="*/ 0 w 7345183"/>
              <a:gd name="connsiteY32" fmla="*/ 855824 h 1323439"/>
              <a:gd name="connsiteX33" fmla="*/ 0 w 7345183"/>
              <a:gd name="connsiteY33" fmla="*/ 414678 h 1323439"/>
              <a:gd name="connsiteX34" fmla="*/ 0 w 7345183"/>
              <a:gd name="connsiteY3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5183" h="1323439" fill="none" extrusionOk="0">
                <a:moveTo>
                  <a:pt x="0" y="0"/>
                </a:moveTo>
                <a:cubicBezTo>
                  <a:pt x="229614" y="-56895"/>
                  <a:pt x="461292" y="54600"/>
                  <a:pt x="638466" y="0"/>
                </a:cubicBezTo>
                <a:cubicBezTo>
                  <a:pt x="815640" y="-54600"/>
                  <a:pt x="882739" y="24852"/>
                  <a:pt x="1056576" y="0"/>
                </a:cubicBezTo>
                <a:cubicBezTo>
                  <a:pt x="1230413" y="-24852"/>
                  <a:pt x="1364970" y="6228"/>
                  <a:pt x="1474687" y="0"/>
                </a:cubicBezTo>
                <a:cubicBezTo>
                  <a:pt x="1584404" y="-6228"/>
                  <a:pt x="1803431" y="22925"/>
                  <a:pt x="2039701" y="0"/>
                </a:cubicBezTo>
                <a:cubicBezTo>
                  <a:pt x="2275971" y="-22925"/>
                  <a:pt x="2517608" y="10844"/>
                  <a:pt x="2751619" y="0"/>
                </a:cubicBezTo>
                <a:cubicBezTo>
                  <a:pt x="2985630" y="-10844"/>
                  <a:pt x="3259486" y="55718"/>
                  <a:pt x="3463536" y="0"/>
                </a:cubicBezTo>
                <a:cubicBezTo>
                  <a:pt x="3667586" y="-55718"/>
                  <a:pt x="3659189" y="15592"/>
                  <a:pt x="3808195" y="0"/>
                </a:cubicBezTo>
                <a:cubicBezTo>
                  <a:pt x="3957201" y="-15592"/>
                  <a:pt x="4128869" y="16465"/>
                  <a:pt x="4299757" y="0"/>
                </a:cubicBezTo>
                <a:cubicBezTo>
                  <a:pt x="4470645" y="-16465"/>
                  <a:pt x="4563720" y="3919"/>
                  <a:pt x="4717868" y="0"/>
                </a:cubicBezTo>
                <a:cubicBezTo>
                  <a:pt x="4872016" y="-3919"/>
                  <a:pt x="4922388" y="39126"/>
                  <a:pt x="5062526" y="0"/>
                </a:cubicBezTo>
                <a:cubicBezTo>
                  <a:pt x="5202664" y="-39126"/>
                  <a:pt x="5236852" y="19379"/>
                  <a:pt x="5407185" y="0"/>
                </a:cubicBezTo>
                <a:cubicBezTo>
                  <a:pt x="5577518" y="-19379"/>
                  <a:pt x="5746684" y="19221"/>
                  <a:pt x="5898747" y="0"/>
                </a:cubicBezTo>
                <a:cubicBezTo>
                  <a:pt x="6050810" y="-19221"/>
                  <a:pt x="6185443" y="24548"/>
                  <a:pt x="6390309" y="0"/>
                </a:cubicBezTo>
                <a:cubicBezTo>
                  <a:pt x="6595175" y="-24548"/>
                  <a:pt x="6875888" y="67591"/>
                  <a:pt x="7345183" y="0"/>
                </a:cubicBezTo>
                <a:cubicBezTo>
                  <a:pt x="7352103" y="170776"/>
                  <a:pt x="7319742" y="231014"/>
                  <a:pt x="7345183" y="401443"/>
                </a:cubicBezTo>
                <a:cubicBezTo>
                  <a:pt x="7370624" y="571872"/>
                  <a:pt x="7303920" y="687873"/>
                  <a:pt x="7345183" y="802886"/>
                </a:cubicBezTo>
                <a:cubicBezTo>
                  <a:pt x="7386446" y="917899"/>
                  <a:pt x="7283890" y="1077050"/>
                  <a:pt x="7345183" y="1323439"/>
                </a:cubicBezTo>
                <a:cubicBezTo>
                  <a:pt x="7230960" y="1326463"/>
                  <a:pt x="7168525" y="1283972"/>
                  <a:pt x="7000524" y="1323439"/>
                </a:cubicBezTo>
                <a:cubicBezTo>
                  <a:pt x="6832523" y="1362906"/>
                  <a:pt x="6740643" y="1282681"/>
                  <a:pt x="6655866" y="1323439"/>
                </a:cubicBezTo>
                <a:cubicBezTo>
                  <a:pt x="6571089" y="1364197"/>
                  <a:pt x="6151719" y="1315931"/>
                  <a:pt x="5943948" y="1323439"/>
                </a:cubicBezTo>
                <a:cubicBezTo>
                  <a:pt x="5736177" y="1330947"/>
                  <a:pt x="5551463" y="1294381"/>
                  <a:pt x="5305482" y="1323439"/>
                </a:cubicBezTo>
                <a:cubicBezTo>
                  <a:pt x="5059501" y="1352497"/>
                  <a:pt x="5060395" y="1311016"/>
                  <a:pt x="4960824" y="1323439"/>
                </a:cubicBezTo>
                <a:cubicBezTo>
                  <a:pt x="4861253" y="1335862"/>
                  <a:pt x="4649155" y="1311179"/>
                  <a:pt x="4469261" y="1323439"/>
                </a:cubicBezTo>
                <a:cubicBezTo>
                  <a:pt x="4289367" y="1335699"/>
                  <a:pt x="4074833" y="1271690"/>
                  <a:pt x="3757344" y="1323439"/>
                </a:cubicBezTo>
                <a:cubicBezTo>
                  <a:pt x="3439855" y="1375188"/>
                  <a:pt x="3279779" y="1323296"/>
                  <a:pt x="3118878" y="1323439"/>
                </a:cubicBezTo>
                <a:cubicBezTo>
                  <a:pt x="2957977" y="1323582"/>
                  <a:pt x="2883489" y="1322889"/>
                  <a:pt x="2700767" y="1323439"/>
                </a:cubicBezTo>
                <a:cubicBezTo>
                  <a:pt x="2518045" y="1323989"/>
                  <a:pt x="2426716" y="1313077"/>
                  <a:pt x="2356109" y="1323439"/>
                </a:cubicBezTo>
                <a:cubicBezTo>
                  <a:pt x="2285502" y="1333801"/>
                  <a:pt x="2144870" y="1295727"/>
                  <a:pt x="2011450" y="1323439"/>
                </a:cubicBezTo>
                <a:cubicBezTo>
                  <a:pt x="1878030" y="1351151"/>
                  <a:pt x="1681743" y="1321551"/>
                  <a:pt x="1372984" y="1323439"/>
                </a:cubicBezTo>
                <a:cubicBezTo>
                  <a:pt x="1064225" y="1325327"/>
                  <a:pt x="977546" y="1283437"/>
                  <a:pt x="807970" y="1323439"/>
                </a:cubicBezTo>
                <a:cubicBezTo>
                  <a:pt x="638394" y="1363441"/>
                  <a:pt x="277001" y="1291653"/>
                  <a:pt x="0" y="1323439"/>
                </a:cubicBezTo>
                <a:cubicBezTo>
                  <a:pt x="-41413" y="1130267"/>
                  <a:pt x="21177" y="968950"/>
                  <a:pt x="0" y="855824"/>
                </a:cubicBezTo>
                <a:cubicBezTo>
                  <a:pt x="-21177" y="742698"/>
                  <a:pt x="41648" y="526649"/>
                  <a:pt x="0" y="414678"/>
                </a:cubicBezTo>
                <a:cubicBezTo>
                  <a:pt x="-41648" y="302707"/>
                  <a:pt x="9747" y="197468"/>
                  <a:pt x="0" y="0"/>
                </a:cubicBezTo>
                <a:close/>
              </a:path>
              <a:path w="7345183" h="1323439" stroke="0" extrusionOk="0">
                <a:moveTo>
                  <a:pt x="0" y="0"/>
                </a:moveTo>
                <a:cubicBezTo>
                  <a:pt x="240456" y="-40279"/>
                  <a:pt x="275475" y="46268"/>
                  <a:pt x="491562" y="0"/>
                </a:cubicBezTo>
                <a:cubicBezTo>
                  <a:pt x="707649" y="-46268"/>
                  <a:pt x="740542" y="9425"/>
                  <a:pt x="836221" y="0"/>
                </a:cubicBezTo>
                <a:cubicBezTo>
                  <a:pt x="931900" y="-9425"/>
                  <a:pt x="1213269" y="42964"/>
                  <a:pt x="1327783" y="0"/>
                </a:cubicBezTo>
                <a:cubicBezTo>
                  <a:pt x="1442297" y="-42964"/>
                  <a:pt x="1665757" y="11270"/>
                  <a:pt x="1819345" y="0"/>
                </a:cubicBezTo>
                <a:cubicBezTo>
                  <a:pt x="1972933" y="-11270"/>
                  <a:pt x="2042137" y="30275"/>
                  <a:pt x="2164004" y="0"/>
                </a:cubicBezTo>
                <a:cubicBezTo>
                  <a:pt x="2285871" y="-30275"/>
                  <a:pt x="2524928" y="74418"/>
                  <a:pt x="2802470" y="0"/>
                </a:cubicBezTo>
                <a:cubicBezTo>
                  <a:pt x="3080012" y="-74418"/>
                  <a:pt x="3223686" y="35528"/>
                  <a:pt x="3514388" y="0"/>
                </a:cubicBezTo>
                <a:cubicBezTo>
                  <a:pt x="3805090" y="-35528"/>
                  <a:pt x="3844492" y="19240"/>
                  <a:pt x="3932498" y="0"/>
                </a:cubicBezTo>
                <a:cubicBezTo>
                  <a:pt x="4020504" y="-19240"/>
                  <a:pt x="4194680" y="28406"/>
                  <a:pt x="4424060" y="0"/>
                </a:cubicBezTo>
                <a:cubicBezTo>
                  <a:pt x="4653440" y="-28406"/>
                  <a:pt x="4651796" y="38373"/>
                  <a:pt x="4842171" y="0"/>
                </a:cubicBezTo>
                <a:cubicBezTo>
                  <a:pt x="5032546" y="-38373"/>
                  <a:pt x="5102732" y="32095"/>
                  <a:pt x="5260281" y="0"/>
                </a:cubicBezTo>
                <a:cubicBezTo>
                  <a:pt x="5417830" y="-32095"/>
                  <a:pt x="5526145" y="7551"/>
                  <a:pt x="5751843" y="0"/>
                </a:cubicBezTo>
                <a:cubicBezTo>
                  <a:pt x="5977541" y="-7551"/>
                  <a:pt x="6086565" y="1592"/>
                  <a:pt x="6316857" y="0"/>
                </a:cubicBezTo>
                <a:cubicBezTo>
                  <a:pt x="6547149" y="-1592"/>
                  <a:pt x="6889578" y="24203"/>
                  <a:pt x="7345183" y="0"/>
                </a:cubicBezTo>
                <a:cubicBezTo>
                  <a:pt x="7377641" y="86470"/>
                  <a:pt x="7319084" y="292137"/>
                  <a:pt x="7345183" y="401443"/>
                </a:cubicBezTo>
                <a:cubicBezTo>
                  <a:pt x="7371282" y="510749"/>
                  <a:pt x="7330939" y="653421"/>
                  <a:pt x="7345183" y="802886"/>
                </a:cubicBezTo>
                <a:cubicBezTo>
                  <a:pt x="7359427" y="952351"/>
                  <a:pt x="7318503" y="1152966"/>
                  <a:pt x="7345183" y="1323439"/>
                </a:cubicBezTo>
                <a:cubicBezTo>
                  <a:pt x="7182538" y="1367414"/>
                  <a:pt x="6980128" y="1303836"/>
                  <a:pt x="6780169" y="1323439"/>
                </a:cubicBezTo>
                <a:cubicBezTo>
                  <a:pt x="6580210" y="1343042"/>
                  <a:pt x="6456086" y="1315727"/>
                  <a:pt x="6362059" y="1323439"/>
                </a:cubicBezTo>
                <a:cubicBezTo>
                  <a:pt x="6268032" y="1331151"/>
                  <a:pt x="6138550" y="1292437"/>
                  <a:pt x="6017400" y="1323439"/>
                </a:cubicBezTo>
                <a:cubicBezTo>
                  <a:pt x="5896250" y="1354441"/>
                  <a:pt x="5669635" y="1314282"/>
                  <a:pt x="5525838" y="1323439"/>
                </a:cubicBezTo>
                <a:cubicBezTo>
                  <a:pt x="5382041" y="1332596"/>
                  <a:pt x="5080125" y="1318156"/>
                  <a:pt x="4813920" y="1323439"/>
                </a:cubicBezTo>
                <a:cubicBezTo>
                  <a:pt x="4547715" y="1328722"/>
                  <a:pt x="4306976" y="1318183"/>
                  <a:pt x="4175454" y="1323439"/>
                </a:cubicBezTo>
                <a:cubicBezTo>
                  <a:pt x="4043932" y="1328695"/>
                  <a:pt x="3914348" y="1319302"/>
                  <a:pt x="3683892" y="1323439"/>
                </a:cubicBezTo>
                <a:cubicBezTo>
                  <a:pt x="3453436" y="1327576"/>
                  <a:pt x="3240013" y="1261138"/>
                  <a:pt x="3045426" y="1323439"/>
                </a:cubicBezTo>
                <a:cubicBezTo>
                  <a:pt x="2850839" y="1385740"/>
                  <a:pt x="2762341" y="1293515"/>
                  <a:pt x="2553864" y="1323439"/>
                </a:cubicBezTo>
                <a:cubicBezTo>
                  <a:pt x="2345387" y="1353363"/>
                  <a:pt x="2279192" y="1275130"/>
                  <a:pt x="2062301" y="1323439"/>
                </a:cubicBezTo>
                <a:cubicBezTo>
                  <a:pt x="1845410" y="1371748"/>
                  <a:pt x="1803137" y="1293997"/>
                  <a:pt x="1717643" y="1323439"/>
                </a:cubicBezTo>
                <a:cubicBezTo>
                  <a:pt x="1632149" y="1352881"/>
                  <a:pt x="1363208" y="1303365"/>
                  <a:pt x="1079177" y="1323439"/>
                </a:cubicBezTo>
                <a:cubicBezTo>
                  <a:pt x="795146" y="1343513"/>
                  <a:pt x="722734" y="1303534"/>
                  <a:pt x="587615" y="1323439"/>
                </a:cubicBezTo>
                <a:cubicBezTo>
                  <a:pt x="452496" y="1343344"/>
                  <a:pt x="158530" y="1269118"/>
                  <a:pt x="0" y="1323439"/>
                </a:cubicBezTo>
                <a:cubicBezTo>
                  <a:pt x="-8290" y="1152858"/>
                  <a:pt x="2996" y="1093862"/>
                  <a:pt x="0" y="882293"/>
                </a:cubicBezTo>
                <a:cubicBezTo>
                  <a:pt x="-2996" y="670724"/>
                  <a:pt x="46192" y="663607"/>
                  <a:pt x="0" y="467615"/>
                </a:cubicBezTo>
                <a:cubicBezTo>
                  <a:pt x="-46192" y="271623"/>
                  <a:pt x="29803" y="9374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80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7">
            <a:extLst>
              <a:ext uri="{FF2B5EF4-FFF2-40B4-BE49-F238E27FC236}">
                <a16:creationId xmlns:a16="http://schemas.microsoft.com/office/drawing/2014/main" id="{4DC550AC-B308-4EC6-81C1-93A0A1A917A2}"/>
              </a:ext>
            </a:extLst>
          </p:cNvPr>
          <p:cNvSpPr txBox="1"/>
          <p:nvPr/>
        </p:nvSpPr>
        <p:spPr>
          <a:xfrm>
            <a:off x="4778852" y="221408"/>
            <a:ext cx="7345183" cy="1569660"/>
          </a:xfrm>
          <a:custGeom>
            <a:avLst/>
            <a:gdLst>
              <a:gd name="connsiteX0" fmla="*/ 0 w 7345183"/>
              <a:gd name="connsiteY0" fmla="*/ 0 h 1569660"/>
              <a:gd name="connsiteX1" fmla="*/ 638466 w 7345183"/>
              <a:gd name="connsiteY1" fmla="*/ 0 h 1569660"/>
              <a:gd name="connsiteX2" fmla="*/ 1056576 w 7345183"/>
              <a:gd name="connsiteY2" fmla="*/ 0 h 1569660"/>
              <a:gd name="connsiteX3" fmla="*/ 1474687 w 7345183"/>
              <a:gd name="connsiteY3" fmla="*/ 0 h 1569660"/>
              <a:gd name="connsiteX4" fmla="*/ 2039701 w 7345183"/>
              <a:gd name="connsiteY4" fmla="*/ 0 h 1569660"/>
              <a:gd name="connsiteX5" fmla="*/ 2751619 w 7345183"/>
              <a:gd name="connsiteY5" fmla="*/ 0 h 1569660"/>
              <a:gd name="connsiteX6" fmla="*/ 3463536 w 7345183"/>
              <a:gd name="connsiteY6" fmla="*/ 0 h 1569660"/>
              <a:gd name="connsiteX7" fmla="*/ 3808195 w 7345183"/>
              <a:gd name="connsiteY7" fmla="*/ 0 h 1569660"/>
              <a:gd name="connsiteX8" fmla="*/ 4299757 w 7345183"/>
              <a:gd name="connsiteY8" fmla="*/ 0 h 1569660"/>
              <a:gd name="connsiteX9" fmla="*/ 4717868 w 7345183"/>
              <a:gd name="connsiteY9" fmla="*/ 0 h 1569660"/>
              <a:gd name="connsiteX10" fmla="*/ 5062526 w 7345183"/>
              <a:gd name="connsiteY10" fmla="*/ 0 h 1569660"/>
              <a:gd name="connsiteX11" fmla="*/ 5407185 w 7345183"/>
              <a:gd name="connsiteY11" fmla="*/ 0 h 1569660"/>
              <a:gd name="connsiteX12" fmla="*/ 5898747 w 7345183"/>
              <a:gd name="connsiteY12" fmla="*/ 0 h 1569660"/>
              <a:gd name="connsiteX13" fmla="*/ 6390309 w 7345183"/>
              <a:gd name="connsiteY13" fmla="*/ 0 h 1569660"/>
              <a:gd name="connsiteX14" fmla="*/ 7345183 w 7345183"/>
              <a:gd name="connsiteY14" fmla="*/ 0 h 1569660"/>
              <a:gd name="connsiteX15" fmla="*/ 7345183 w 7345183"/>
              <a:gd name="connsiteY15" fmla="*/ 476130 h 1569660"/>
              <a:gd name="connsiteX16" fmla="*/ 7345183 w 7345183"/>
              <a:gd name="connsiteY16" fmla="*/ 952260 h 1569660"/>
              <a:gd name="connsiteX17" fmla="*/ 7345183 w 7345183"/>
              <a:gd name="connsiteY17" fmla="*/ 1569660 h 1569660"/>
              <a:gd name="connsiteX18" fmla="*/ 7000524 w 7345183"/>
              <a:gd name="connsiteY18" fmla="*/ 1569660 h 1569660"/>
              <a:gd name="connsiteX19" fmla="*/ 6655866 w 7345183"/>
              <a:gd name="connsiteY19" fmla="*/ 1569660 h 1569660"/>
              <a:gd name="connsiteX20" fmla="*/ 5943948 w 7345183"/>
              <a:gd name="connsiteY20" fmla="*/ 1569660 h 1569660"/>
              <a:gd name="connsiteX21" fmla="*/ 5305482 w 7345183"/>
              <a:gd name="connsiteY21" fmla="*/ 1569660 h 1569660"/>
              <a:gd name="connsiteX22" fmla="*/ 4960824 w 7345183"/>
              <a:gd name="connsiteY22" fmla="*/ 1569660 h 1569660"/>
              <a:gd name="connsiteX23" fmla="*/ 4469261 w 7345183"/>
              <a:gd name="connsiteY23" fmla="*/ 1569660 h 1569660"/>
              <a:gd name="connsiteX24" fmla="*/ 3757344 w 7345183"/>
              <a:gd name="connsiteY24" fmla="*/ 1569660 h 1569660"/>
              <a:gd name="connsiteX25" fmla="*/ 3118878 w 7345183"/>
              <a:gd name="connsiteY25" fmla="*/ 1569660 h 1569660"/>
              <a:gd name="connsiteX26" fmla="*/ 2700767 w 7345183"/>
              <a:gd name="connsiteY26" fmla="*/ 1569660 h 1569660"/>
              <a:gd name="connsiteX27" fmla="*/ 2356109 w 7345183"/>
              <a:gd name="connsiteY27" fmla="*/ 1569660 h 1569660"/>
              <a:gd name="connsiteX28" fmla="*/ 2011450 w 7345183"/>
              <a:gd name="connsiteY28" fmla="*/ 1569660 h 1569660"/>
              <a:gd name="connsiteX29" fmla="*/ 1372984 w 7345183"/>
              <a:gd name="connsiteY29" fmla="*/ 1569660 h 1569660"/>
              <a:gd name="connsiteX30" fmla="*/ 807970 w 7345183"/>
              <a:gd name="connsiteY30" fmla="*/ 1569660 h 1569660"/>
              <a:gd name="connsiteX31" fmla="*/ 0 w 7345183"/>
              <a:gd name="connsiteY31" fmla="*/ 1569660 h 1569660"/>
              <a:gd name="connsiteX32" fmla="*/ 0 w 7345183"/>
              <a:gd name="connsiteY32" fmla="*/ 1015047 h 1569660"/>
              <a:gd name="connsiteX33" fmla="*/ 0 w 7345183"/>
              <a:gd name="connsiteY33" fmla="*/ 491827 h 1569660"/>
              <a:gd name="connsiteX34" fmla="*/ 0 w 7345183"/>
              <a:gd name="connsiteY34"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5183" h="1569660" fill="none" extrusionOk="0">
                <a:moveTo>
                  <a:pt x="0" y="0"/>
                </a:moveTo>
                <a:cubicBezTo>
                  <a:pt x="229614" y="-56895"/>
                  <a:pt x="461292" y="54600"/>
                  <a:pt x="638466" y="0"/>
                </a:cubicBezTo>
                <a:cubicBezTo>
                  <a:pt x="815640" y="-54600"/>
                  <a:pt x="882739" y="24852"/>
                  <a:pt x="1056576" y="0"/>
                </a:cubicBezTo>
                <a:cubicBezTo>
                  <a:pt x="1230413" y="-24852"/>
                  <a:pt x="1364970" y="6228"/>
                  <a:pt x="1474687" y="0"/>
                </a:cubicBezTo>
                <a:cubicBezTo>
                  <a:pt x="1584404" y="-6228"/>
                  <a:pt x="1803431" y="22925"/>
                  <a:pt x="2039701" y="0"/>
                </a:cubicBezTo>
                <a:cubicBezTo>
                  <a:pt x="2275971" y="-22925"/>
                  <a:pt x="2517608" y="10844"/>
                  <a:pt x="2751619" y="0"/>
                </a:cubicBezTo>
                <a:cubicBezTo>
                  <a:pt x="2985630" y="-10844"/>
                  <a:pt x="3259486" y="55718"/>
                  <a:pt x="3463536" y="0"/>
                </a:cubicBezTo>
                <a:cubicBezTo>
                  <a:pt x="3667586" y="-55718"/>
                  <a:pt x="3659189" y="15592"/>
                  <a:pt x="3808195" y="0"/>
                </a:cubicBezTo>
                <a:cubicBezTo>
                  <a:pt x="3957201" y="-15592"/>
                  <a:pt x="4128869" y="16465"/>
                  <a:pt x="4299757" y="0"/>
                </a:cubicBezTo>
                <a:cubicBezTo>
                  <a:pt x="4470645" y="-16465"/>
                  <a:pt x="4563720" y="3919"/>
                  <a:pt x="4717868" y="0"/>
                </a:cubicBezTo>
                <a:cubicBezTo>
                  <a:pt x="4872016" y="-3919"/>
                  <a:pt x="4922388" y="39126"/>
                  <a:pt x="5062526" y="0"/>
                </a:cubicBezTo>
                <a:cubicBezTo>
                  <a:pt x="5202664" y="-39126"/>
                  <a:pt x="5236852" y="19379"/>
                  <a:pt x="5407185" y="0"/>
                </a:cubicBezTo>
                <a:cubicBezTo>
                  <a:pt x="5577518" y="-19379"/>
                  <a:pt x="5746684" y="19221"/>
                  <a:pt x="5898747" y="0"/>
                </a:cubicBezTo>
                <a:cubicBezTo>
                  <a:pt x="6050810" y="-19221"/>
                  <a:pt x="6185443" y="24548"/>
                  <a:pt x="6390309" y="0"/>
                </a:cubicBezTo>
                <a:cubicBezTo>
                  <a:pt x="6595175" y="-24548"/>
                  <a:pt x="6875888" y="67591"/>
                  <a:pt x="7345183" y="0"/>
                </a:cubicBezTo>
                <a:cubicBezTo>
                  <a:pt x="7398678" y="189042"/>
                  <a:pt x="7340799" y="273048"/>
                  <a:pt x="7345183" y="476130"/>
                </a:cubicBezTo>
                <a:cubicBezTo>
                  <a:pt x="7349567" y="679212"/>
                  <a:pt x="7305664" y="745931"/>
                  <a:pt x="7345183" y="952260"/>
                </a:cubicBezTo>
                <a:cubicBezTo>
                  <a:pt x="7384702" y="1158589"/>
                  <a:pt x="7302344" y="1372968"/>
                  <a:pt x="7345183" y="1569660"/>
                </a:cubicBezTo>
                <a:cubicBezTo>
                  <a:pt x="7230960" y="1572684"/>
                  <a:pt x="7168525" y="1530193"/>
                  <a:pt x="7000524" y="1569660"/>
                </a:cubicBezTo>
                <a:cubicBezTo>
                  <a:pt x="6832523" y="1609127"/>
                  <a:pt x="6740643" y="1528902"/>
                  <a:pt x="6655866" y="1569660"/>
                </a:cubicBezTo>
                <a:cubicBezTo>
                  <a:pt x="6571089" y="1610418"/>
                  <a:pt x="6151719" y="1562152"/>
                  <a:pt x="5943948" y="1569660"/>
                </a:cubicBezTo>
                <a:cubicBezTo>
                  <a:pt x="5736177" y="1577168"/>
                  <a:pt x="5551463" y="1540602"/>
                  <a:pt x="5305482" y="1569660"/>
                </a:cubicBezTo>
                <a:cubicBezTo>
                  <a:pt x="5059501" y="1598718"/>
                  <a:pt x="5060395" y="1557237"/>
                  <a:pt x="4960824" y="1569660"/>
                </a:cubicBezTo>
                <a:cubicBezTo>
                  <a:pt x="4861253" y="1582083"/>
                  <a:pt x="4649155" y="1557400"/>
                  <a:pt x="4469261" y="1569660"/>
                </a:cubicBezTo>
                <a:cubicBezTo>
                  <a:pt x="4289367" y="1581920"/>
                  <a:pt x="4074833" y="1517911"/>
                  <a:pt x="3757344" y="1569660"/>
                </a:cubicBezTo>
                <a:cubicBezTo>
                  <a:pt x="3439855" y="1621409"/>
                  <a:pt x="3279779" y="1569517"/>
                  <a:pt x="3118878" y="1569660"/>
                </a:cubicBezTo>
                <a:cubicBezTo>
                  <a:pt x="2957977" y="1569803"/>
                  <a:pt x="2883489" y="1569110"/>
                  <a:pt x="2700767" y="1569660"/>
                </a:cubicBezTo>
                <a:cubicBezTo>
                  <a:pt x="2518045" y="1570210"/>
                  <a:pt x="2426716" y="1559298"/>
                  <a:pt x="2356109" y="1569660"/>
                </a:cubicBezTo>
                <a:cubicBezTo>
                  <a:pt x="2285502" y="1580022"/>
                  <a:pt x="2144870" y="1541948"/>
                  <a:pt x="2011450" y="1569660"/>
                </a:cubicBezTo>
                <a:cubicBezTo>
                  <a:pt x="1878030" y="1597372"/>
                  <a:pt x="1681743" y="1567772"/>
                  <a:pt x="1372984" y="1569660"/>
                </a:cubicBezTo>
                <a:cubicBezTo>
                  <a:pt x="1064225" y="1571548"/>
                  <a:pt x="977546" y="1529658"/>
                  <a:pt x="807970" y="1569660"/>
                </a:cubicBezTo>
                <a:cubicBezTo>
                  <a:pt x="638394" y="1609662"/>
                  <a:pt x="277001" y="1537874"/>
                  <a:pt x="0" y="1569660"/>
                </a:cubicBezTo>
                <a:cubicBezTo>
                  <a:pt x="-43568" y="1425553"/>
                  <a:pt x="59399" y="1267413"/>
                  <a:pt x="0" y="1015047"/>
                </a:cubicBezTo>
                <a:cubicBezTo>
                  <a:pt x="-59399" y="762681"/>
                  <a:pt x="42701" y="655757"/>
                  <a:pt x="0" y="491827"/>
                </a:cubicBezTo>
                <a:cubicBezTo>
                  <a:pt x="-42701" y="327897"/>
                  <a:pt x="26068" y="136594"/>
                  <a:pt x="0" y="0"/>
                </a:cubicBezTo>
                <a:close/>
              </a:path>
              <a:path w="7345183" h="1569660" stroke="0" extrusionOk="0">
                <a:moveTo>
                  <a:pt x="0" y="0"/>
                </a:moveTo>
                <a:cubicBezTo>
                  <a:pt x="240456" y="-40279"/>
                  <a:pt x="275475" y="46268"/>
                  <a:pt x="491562" y="0"/>
                </a:cubicBezTo>
                <a:cubicBezTo>
                  <a:pt x="707649" y="-46268"/>
                  <a:pt x="740542" y="9425"/>
                  <a:pt x="836221" y="0"/>
                </a:cubicBezTo>
                <a:cubicBezTo>
                  <a:pt x="931900" y="-9425"/>
                  <a:pt x="1213269" y="42964"/>
                  <a:pt x="1327783" y="0"/>
                </a:cubicBezTo>
                <a:cubicBezTo>
                  <a:pt x="1442297" y="-42964"/>
                  <a:pt x="1665757" y="11270"/>
                  <a:pt x="1819345" y="0"/>
                </a:cubicBezTo>
                <a:cubicBezTo>
                  <a:pt x="1972933" y="-11270"/>
                  <a:pt x="2042137" y="30275"/>
                  <a:pt x="2164004" y="0"/>
                </a:cubicBezTo>
                <a:cubicBezTo>
                  <a:pt x="2285871" y="-30275"/>
                  <a:pt x="2524928" y="74418"/>
                  <a:pt x="2802470" y="0"/>
                </a:cubicBezTo>
                <a:cubicBezTo>
                  <a:pt x="3080012" y="-74418"/>
                  <a:pt x="3223686" y="35528"/>
                  <a:pt x="3514388" y="0"/>
                </a:cubicBezTo>
                <a:cubicBezTo>
                  <a:pt x="3805090" y="-35528"/>
                  <a:pt x="3844492" y="19240"/>
                  <a:pt x="3932498" y="0"/>
                </a:cubicBezTo>
                <a:cubicBezTo>
                  <a:pt x="4020504" y="-19240"/>
                  <a:pt x="4194680" y="28406"/>
                  <a:pt x="4424060" y="0"/>
                </a:cubicBezTo>
                <a:cubicBezTo>
                  <a:pt x="4653440" y="-28406"/>
                  <a:pt x="4651796" y="38373"/>
                  <a:pt x="4842171" y="0"/>
                </a:cubicBezTo>
                <a:cubicBezTo>
                  <a:pt x="5032546" y="-38373"/>
                  <a:pt x="5102732" y="32095"/>
                  <a:pt x="5260281" y="0"/>
                </a:cubicBezTo>
                <a:cubicBezTo>
                  <a:pt x="5417830" y="-32095"/>
                  <a:pt x="5526145" y="7551"/>
                  <a:pt x="5751843" y="0"/>
                </a:cubicBezTo>
                <a:cubicBezTo>
                  <a:pt x="5977541" y="-7551"/>
                  <a:pt x="6086565" y="1592"/>
                  <a:pt x="6316857" y="0"/>
                </a:cubicBezTo>
                <a:cubicBezTo>
                  <a:pt x="6547149" y="-1592"/>
                  <a:pt x="6889578" y="24203"/>
                  <a:pt x="7345183" y="0"/>
                </a:cubicBezTo>
                <a:cubicBezTo>
                  <a:pt x="7375911" y="182867"/>
                  <a:pt x="7328744" y="280066"/>
                  <a:pt x="7345183" y="476130"/>
                </a:cubicBezTo>
                <a:cubicBezTo>
                  <a:pt x="7361622" y="672194"/>
                  <a:pt x="7341974" y="810335"/>
                  <a:pt x="7345183" y="952260"/>
                </a:cubicBezTo>
                <a:cubicBezTo>
                  <a:pt x="7348392" y="1094185"/>
                  <a:pt x="7315284" y="1307658"/>
                  <a:pt x="7345183" y="1569660"/>
                </a:cubicBezTo>
                <a:cubicBezTo>
                  <a:pt x="7182538" y="1613635"/>
                  <a:pt x="6980128" y="1550057"/>
                  <a:pt x="6780169" y="1569660"/>
                </a:cubicBezTo>
                <a:cubicBezTo>
                  <a:pt x="6580210" y="1589263"/>
                  <a:pt x="6456086" y="1561948"/>
                  <a:pt x="6362059" y="1569660"/>
                </a:cubicBezTo>
                <a:cubicBezTo>
                  <a:pt x="6268032" y="1577372"/>
                  <a:pt x="6138550" y="1538658"/>
                  <a:pt x="6017400" y="1569660"/>
                </a:cubicBezTo>
                <a:cubicBezTo>
                  <a:pt x="5896250" y="1600662"/>
                  <a:pt x="5669635" y="1560503"/>
                  <a:pt x="5525838" y="1569660"/>
                </a:cubicBezTo>
                <a:cubicBezTo>
                  <a:pt x="5382041" y="1578817"/>
                  <a:pt x="5080125" y="1564377"/>
                  <a:pt x="4813920" y="1569660"/>
                </a:cubicBezTo>
                <a:cubicBezTo>
                  <a:pt x="4547715" y="1574943"/>
                  <a:pt x="4306976" y="1564404"/>
                  <a:pt x="4175454" y="1569660"/>
                </a:cubicBezTo>
                <a:cubicBezTo>
                  <a:pt x="4043932" y="1574916"/>
                  <a:pt x="3914348" y="1565523"/>
                  <a:pt x="3683892" y="1569660"/>
                </a:cubicBezTo>
                <a:cubicBezTo>
                  <a:pt x="3453436" y="1573797"/>
                  <a:pt x="3240013" y="1507359"/>
                  <a:pt x="3045426" y="1569660"/>
                </a:cubicBezTo>
                <a:cubicBezTo>
                  <a:pt x="2850839" y="1631961"/>
                  <a:pt x="2762341" y="1539736"/>
                  <a:pt x="2553864" y="1569660"/>
                </a:cubicBezTo>
                <a:cubicBezTo>
                  <a:pt x="2345387" y="1599584"/>
                  <a:pt x="2279192" y="1521351"/>
                  <a:pt x="2062301" y="1569660"/>
                </a:cubicBezTo>
                <a:cubicBezTo>
                  <a:pt x="1845410" y="1617969"/>
                  <a:pt x="1803137" y="1540218"/>
                  <a:pt x="1717643" y="1569660"/>
                </a:cubicBezTo>
                <a:cubicBezTo>
                  <a:pt x="1632149" y="1599102"/>
                  <a:pt x="1363208" y="1549586"/>
                  <a:pt x="1079177" y="1569660"/>
                </a:cubicBezTo>
                <a:cubicBezTo>
                  <a:pt x="795146" y="1589734"/>
                  <a:pt x="722734" y="1549755"/>
                  <a:pt x="587615" y="1569660"/>
                </a:cubicBezTo>
                <a:cubicBezTo>
                  <a:pt x="452496" y="1589565"/>
                  <a:pt x="158530" y="1515339"/>
                  <a:pt x="0" y="1569660"/>
                </a:cubicBezTo>
                <a:cubicBezTo>
                  <a:pt x="-7984" y="1443857"/>
                  <a:pt x="48534" y="1171921"/>
                  <a:pt x="0" y="1046440"/>
                </a:cubicBezTo>
                <a:cubicBezTo>
                  <a:pt x="-48534" y="920959"/>
                  <a:pt x="54399" y="750146"/>
                  <a:pt x="0" y="554613"/>
                </a:cubicBezTo>
                <a:cubicBezTo>
                  <a:pt x="-54399" y="359080"/>
                  <a:pt x="38938" y="20532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9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Rectangle 5">
            <a:extLst>
              <a:ext uri="{FF2B5EF4-FFF2-40B4-BE49-F238E27FC236}">
                <a16:creationId xmlns:a16="http://schemas.microsoft.com/office/drawing/2014/main" id="{C78A5F88-5AF5-4EEB-B716-AABC161FD929}"/>
              </a:ext>
            </a:extLst>
          </p:cNvPr>
          <p:cNvSpPr>
            <a:spLocks noChangeAspect="1"/>
          </p:cNvSpPr>
          <p:nvPr>
            <p:custDataLst>
              <p:tags r:id="rId1"/>
            </p:custDataLst>
          </p:nvPr>
        </p:nvSpPr>
        <p:spPr>
          <a:xfrm>
            <a:off x="67965" y="1330641"/>
            <a:ext cx="4199235" cy="5191028"/>
          </a:xfrm>
          <a:prstGeom prst="rect">
            <a:avLst/>
          </a:prstGeom>
          <a:blipFill dpi="0" rotWithShape="0">
            <a:blip r:embed="rId5">
              <a:alphaModFix/>
              <a:extLst>
                <a:ext uri="{28A0092B-C50C-407E-A947-70E740481C1C}">
                  <a14:useLocalDpi xmlns:a14="http://schemas.microsoft.com/office/drawing/2010/main" val="0"/>
                </a:ext>
              </a:extLst>
            </a:blip>
            <a:srcRect/>
            <a:stretch>
              <a:fillRect l="-1741" t="-9204" r="-3133" b="-92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5D58D48-EC54-48E5-B569-8C5C7FDA9215}"/>
              </a:ext>
            </a:extLst>
          </p:cNvPr>
          <p:cNvSpPr txBox="1"/>
          <p:nvPr/>
        </p:nvSpPr>
        <p:spPr>
          <a:xfrm>
            <a:off x="-111813" y="34136"/>
            <a:ext cx="4496586" cy="1323439"/>
          </a:xfrm>
          <a:prstGeom prst="rect">
            <a:avLst/>
          </a:prstGeom>
          <a:noFill/>
        </p:spPr>
        <p:txBody>
          <a:bodyPr wrap="square" rtlCol="0">
            <a:spAutoFit/>
          </a:bodyPr>
          <a:lstStyle/>
          <a:p>
            <a:pPr algn="ctr"/>
            <a:r>
              <a:rPr lang="en-US" sz="4000" b="1">
                <a:solidFill>
                  <a:schemeClr val="bg2">
                    <a:lumMod val="25000"/>
                  </a:schemeClr>
                </a:solidFill>
                <a:latin typeface="Times New Roman" panose="02020603050405020304" pitchFamily="18" charset="0"/>
                <a:cs typeface="Times New Roman" panose="02020603050405020304" pitchFamily="18" charset="0"/>
              </a:rPr>
              <a:t>Trương Định</a:t>
            </a:r>
          </a:p>
          <a:p>
            <a:pPr algn="ctr"/>
            <a:r>
              <a:rPr lang="en-US" sz="4000" b="1">
                <a:solidFill>
                  <a:schemeClr val="bg2">
                    <a:lumMod val="25000"/>
                  </a:schemeClr>
                </a:solidFill>
                <a:latin typeface="Times New Roman" panose="02020603050405020304" pitchFamily="18" charset="0"/>
                <a:cs typeface="Times New Roman" panose="02020603050405020304" pitchFamily="18" charset="0"/>
              </a:rPr>
              <a:t>(1820 - 1864)</a:t>
            </a:r>
          </a:p>
        </p:txBody>
      </p:sp>
      <p:sp>
        <p:nvSpPr>
          <p:cNvPr id="7" name="TextBox 6">
            <a:extLst>
              <a:ext uri="{FF2B5EF4-FFF2-40B4-BE49-F238E27FC236}">
                <a16:creationId xmlns:a16="http://schemas.microsoft.com/office/drawing/2014/main" id="{EF56D7BA-B605-47B4-92D1-69A0AA134394}"/>
              </a:ext>
            </a:extLst>
          </p:cNvPr>
          <p:cNvSpPr txBox="1"/>
          <p:nvPr/>
        </p:nvSpPr>
        <p:spPr>
          <a:xfrm>
            <a:off x="4977994" y="221408"/>
            <a:ext cx="6946899"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Còn có tên là Trương Công Định, sinh năm 1820 tại làng Tư Cung, phủ Bình Sơn, Quảng Ngãi</a:t>
            </a:r>
          </a:p>
        </p:txBody>
      </p:sp>
      <p:sp>
        <p:nvSpPr>
          <p:cNvPr id="9" name="TextBox 8">
            <a:extLst>
              <a:ext uri="{FF2B5EF4-FFF2-40B4-BE49-F238E27FC236}">
                <a16:creationId xmlns:a16="http://schemas.microsoft.com/office/drawing/2014/main" id="{217BD72D-65AF-47E9-ABE7-A0D60D8FB230}"/>
              </a:ext>
            </a:extLst>
          </p:cNvPr>
          <p:cNvSpPr txBox="1"/>
          <p:nvPr/>
        </p:nvSpPr>
        <p:spPr>
          <a:xfrm>
            <a:off x="4977994" y="2003409"/>
            <a:ext cx="6946899"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Cha là Trương Cầm, từng giữ chức Hữu thúy Vệ úy ở Gia Định dưới thời vua Thiệu Trị.</a:t>
            </a:r>
          </a:p>
        </p:txBody>
      </p:sp>
      <p:sp>
        <p:nvSpPr>
          <p:cNvPr id="10" name="TextBox 9">
            <a:extLst>
              <a:ext uri="{FF2B5EF4-FFF2-40B4-BE49-F238E27FC236}">
                <a16:creationId xmlns:a16="http://schemas.microsoft.com/office/drawing/2014/main" id="{29F19764-B351-4191-8C05-FA327411987A}"/>
              </a:ext>
            </a:extLst>
          </p:cNvPr>
          <p:cNvSpPr txBox="1"/>
          <p:nvPr/>
        </p:nvSpPr>
        <p:spPr>
          <a:xfrm>
            <a:off x="4778852" y="3886634"/>
            <a:ext cx="7345183"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Năm 1844, Ông theo cha vào Nam, lập nghiệp ở Tân An (nay thuộc tỉnh Long An).</a:t>
            </a:r>
          </a:p>
        </p:txBody>
      </p:sp>
      <p:sp>
        <p:nvSpPr>
          <p:cNvPr id="11" name="文本框 7">
            <a:extLst>
              <a:ext uri="{FF2B5EF4-FFF2-40B4-BE49-F238E27FC236}">
                <a16:creationId xmlns:a16="http://schemas.microsoft.com/office/drawing/2014/main" id="{CACBB940-1BAC-40C7-A579-4BADB97692B7}"/>
              </a:ext>
            </a:extLst>
          </p:cNvPr>
          <p:cNvSpPr txBox="1"/>
          <p:nvPr/>
        </p:nvSpPr>
        <p:spPr>
          <a:xfrm>
            <a:off x="4778852" y="5350630"/>
            <a:ext cx="7345183" cy="1323439"/>
          </a:xfrm>
          <a:custGeom>
            <a:avLst/>
            <a:gdLst>
              <a:gd name="connsiteX0" fmla="*/ 0 w 7345183"/>
              <a:gd name="connsiteY0" fmla="*/ 0 h 1323439"/>
              <a:gd name="connsiteX1" fmla="*/ 638466 w 7345183"/>
              <a:gd name="connsiteY1" fmla="*/ 0 h 1323439"/>
              <a:gd name="connsiteX2" fmla="*/ 1056576 w 7345183"/>
              <a:gd name="connsiteY2" fmla="*/ 0 h 1323439"/>
              <a:gd name="connsiteX3" fmla="*/ 1474687 w 7345183"/>
              <a:gd name="connsiteY3" fmla="*/ 0 h 1323439"/>
              <a:gd name="connsiteX4" fmla="*/ 2039701 w 7345183"/>
              <a:gd name="connsiteY4" fmla="*/ 0 h 1323439"/>
              <a:gd name="connsiteX5" fmla="*/ 2751619 w 7345183"/>
              <a:gd name="connsiteY5" fmla="*/ 0 h 1323439"/>
              <a:gd name="connsiteX6" fmla="*/ 3463536 w 7345183"/>
              <a:gd name="connsiteY6" fmla="*/ 0 h 1323439"/>
              <a:gd name="connsiteX7" fmla="*/ 3808195 w 7345183"/>
              <a:gd name="connsiteY7" fmla="*/ 0 h 1323439"/>
              <a:gd name="connsiteX8" fmla="*/ 4299757 w 7345183"/>
              <a:gd name="connsiteY8" fmla="*/ 0 h 1323439"/>
              <a:gd name="connsiteX9" fmla="*/ 4717868 w 7345183"/>
              <a:gd name="connsiteY9" fmla="*/ 0 h 1323439"/>
              <a:gd name="connsiteX10" fmla="*/ 5062526 w 7345183"/>
              <a:gd name="connsiteY10" fmla="*/ 0 h 1323439"/>
              <a:gd name="connsiteX11" fmla="*/ 5407185 w 7345183"/>
              <a:gd name="connsiteY11" fmla="*/ 0 h 1323439"/>
              <a:gd name="connsiteX12" fmla="*/ 5898747 w 7345183"/>
              <a:gd name="connsiteY12" fmla="*/ 0 h 1323439"/>
              <a:gd name="connsiteX13" fmla="*/ 6390309 w 7345183"/>
              <a:gd name="connsiteY13" fmla="*/ 0 h 1323439"/>
              <a:gd name="connsiteX14" fmla="*/ 7345183 w 7345183"/>
              <a:gd name="connsiteY14" fmla="*/ 0 h 1323439"/>
              <a:gd name="connsiteX15" fmla="*/ 7345183 w 7345183"/>
              <a:gd name="connsiteY15" fmla="*/ 401443 h 1323439"/>
              <a:gd name="connsiteX16" fmla="*/ 7345183 w 7345183"/>
              <a:gd name="connsiteY16" fmla="*/ 802886 h 1323439"/>
              <a:gd name="connsiteX17" fmla="*/ 7345183 w 7345183"/>
              <a:gd name="connsiteY17" fmla="*/ 1323439 h 1323439"/>
              <a:gd name="connsiteX18" fmla="*/ 7000524 w 7345183"/>
              <a:gd name="connsiteY18" fmla="*/ 1323439 h 1323439"/>
              <a:gd name="connsiteX19" fmla="*/ 6655866 w 7345183"/>
              <a:gd name="connsiteY19" fmla="*/ 1323439 h 1323439"/>
              <a:gd name="connsiteX20" fmla="*/ 5943948 w 7345183"/>
              <a:gd name="connsiteY20" fmla="*/ 1323439 h 1323439"/>
              <a:gd name="connsiteX21" fmla="*/ 5305482 w 7345183"/>
              <a:gd name="connsiteY21" fmla="*/ 1323439 h 1323439"/>
              <a:gd name="connsiteX22" fmla="*/ 4960824 w 7345183"/>
              <a:gd name="connsiteY22" fmla="*/ 1323439 h 1323439"/>
              <a:gd name="connsiteX23" fmla="*/ 4469261 w 7345183"/>
              <a:gd name="connsiteY23" fmla="*/ 1323439 h 1323439"/>
              <a:gd name="connsiteX24" fmla="*/ 3757344 w 7345183"/>
              <a:gd name="connsiteY24" fmla="*/ 1323439 h 1323439"/>
              <a:gd name="connsiteX25" fmla="*/ 3118878 w 7345183"/>
              <a:gd name="connsiteY25" fmla="*/ 1323439 h 1323439"/>
              <a:gd name="connsiteX26" fmla="*/ 2700767 w 7345183"/>
              <a:gd name="connsiteY26" fmla="*/ 1323439 h 1323439"/>
              <a:gd name="connsiteX27" fmla="*/ 2356109 w 7345183"/>
              <a:gd name="connsiteY27" fmla="*/ 1323439 h 1323439"/>
              <a:gd name="connsiteX28" fmla="*/ 2011450 w 7345183"/>
              <a:gd name="connsiteY28" fmla="*/ 1323439 h 1323439"/>
              <a:gd name="connsiteX29" fmla="*/ 1372984 w 7345183"/>
              <a:gd name="connsiteY29" fmla="*/ 1323439 h 1323439"/>
              <a:gd name="connsiteX30" fmla="*/ 807970 w 7345183"/>
              <a:gd name="connsiteY30" fmla="*/ 1323439 h 1323439"/>
              <a:gd name="connsiteX31" fmla="*/ 0 w 7345183"/>
              <a:gd name="connsiteY31" fmla="*/ 1323439 h 1323439"/>
              <a:gd name="connsiteX32" fmla="*/ 0 w 7345183"/>
              <a:gd name="connsiteY32" fmla="*/ 855824 h 1323439"/>
              <a:gd name="connsiteX33" fmla="*/ 0 w 7345183"/>
              <a:gd name="connsiteY33" fmla="*/ 414678 h 1323439"/>
              <a:gd name="connsiteX34" fmla="*/ 0 w 7345183"/>
              <a:gd name="connsiteY34"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345183" h="1323439" fill="none" extrusionOk="0">
                <a:moveTo>
                  <a:pt x="0" y="0"/>
                </a:moveTo>
                <a:cubicBezTo>
                  <a:pt x="229614" y="-56895"/>
                  <a:pt x="461292" y="54600"/>
                  <a:pt x="638466" y="0"/>
                </a:cubicBezTo>
                <a:cubicBezTo>
                  <a:pt x="815640" y="-54600"/>
                  <a:pt x="882739" y="24852"/>
                  <a:pt x="1056576" y="0"/>
                </a:cubicBezTo>
                <a:cubicBezTo>
                  <a:pt x="1230413" y="-24852"/>
                  <a:pt x="1364970" y="6228"/>
                  <a:pt x="1474687" y="0"/>
                </a:cubicBezTo>
                <a:cubicBezTo>
                  <a:pt x="1584404" y="-6228"/>
                  <a:pt x="1803431" y="22925"/>
                  <a:pt x="2039701" y="0"/>
                </a:cubicBezTo>
                <a:cubicBezTo>
                  <a:pt x="2275971" y="-22925"/>
                  <a:pt x="2517608" y="10844"/>
                  <a:pt x="2751619" y="0"/>
                </a:cubicBezTo>
                <a:cubicBezTo>
                  <a:pt x="2985630" y="-10844"/>
                  <a:pt x="3259486" y="55718"/>
                  <a:pt x="3463536" y="0"/>
                </a:cubicBezTo>
                <a:cubicBezTo>
                  <a:pt x="3667586" y="-55718"/>
                  <a:pt x="3659189" y="15592"/>
                  <a:pt x="3808195" y="0"/>
                </a:cubicBezTo>
                <a:cubicBezTo>
                  <a:pt x="3957201" y="-15592"/>
                  <a:pt x="4128869" y="16465"/>
                  <a:pt x="4299757" y="0"/>
                </a:cubicBezTo>
                <a:cubicBezTo>
                  <a:pt x="4470645" y="-16465"/>
                  <a:pt x="4563720" y="3919"/>
                  <a:pt x="4717868" y="0"/>
                </a:cubicBezTo>
                <a:cubicBezTo>
                  <a:pt x="4872016" y="-3919"/>
                  <a:pt x="4922388" y="39126"/>
                  <a:pt x="5062526" y="0"/>
                </a:cubicBezTo>
                <a:cubicBezTo>
                  <a:pt x="5202664" y="-39126"/>
                  <a:pt x="5236852" y="19379"/>
                  <a:pt x="5407185" y="0"/>
                </a:cubicBezTo>
                <a:cubicBezTo>
                  <a:pt x="5577518" y="-19379"/>
                  <a:pt x="5746684" y="19221"/>
                  <a:pt x="5898747" y="0"/>
                </a:cubicBezTo>
                <a:cubicBezTo>
                  <a:pt x="6050810" y="-19221"/>
                  <a:pt x="6185443" y="24548"/>
                  <a:pt x="6390309" y="0"/>
                </a:cubicBezTo>
                <a:cubicBezTo>
                  <a:pt x="6595175" y="-24548"/>
                  <a:pt x="6875888" y="67591"/>
                  <a:pt x="7345183" y="0"/>
                </a:cubicBezTo>
                <a:cubicBezTo>
                  <a:pt x="7352103" y="170776"/>
                  <a:pt x="7319742" y="231014"/>
                  <a:pt x="7345183" y="401443"/>
                </a:cubicBezTo>
                <a:cubicBezTo>
                  <a:pt x="7370624" y="571872"/>
                  <a:pt x="7303920" y="687873"/>
                  <a:pt x="7345183" y="802886"/>
                </a:cubicBezTo>
                <a:cubicBezTo>
                  <a:pt x="7386446" y="917899"/>
                  <a:pt x="7283890" y="1077050"/>
                  <a:pt x="7345183" y="1323439"/>
                </a:cubicBezTo>
                <a:cubicBezTo>
                  <a:pt x="7230960" y="1326463"/>
                  <a:pt x="7168525" y="1283972"/>
                  <a:pt x="7000524" y="1323439"/>
                </a:cubicBezTo>
                <a:cubicBezTo>
                  <a:pt x="6832523" y="1362906"/>
                  <a:pt x="6740643" y="1282681"/>
                  <a:pt x="6655866" y="1323439"/>
                </a:cubicBezTo>
                <a:cubicBezTo>
                  <a:pt x="6571089" y="1364197"/>
                  <a:pt x="6151719" y="1315931"/>
                  <a:pt x="5943948" y="1323439"/>
                </a:cubicBezTo>
                <a:cubicBezTo>
                  <a:pt x="5736177" y="1330947"/>
                  <a:pt x="5551463" y="1294381"/>
                  <a:pt x="5305482" y="1323439"/>
                </a:cubicBezTo>
                <a:cubicBezTo>
                  <a:pt x="5059501" y="1352497"/>
                  <a:pt x="5060395" y="1311016"/>
                  <a:pt x="4960824" y="1323439"/>
                </a:cubicBezTo>
                <a:cubicBezTo>
                  <a:pt x="4861253" y="1335862"/>
                  <a:pt x="4649155" y="1311179"/>
                  <a:pt x="4469261" y="1323439"/>
                </a:cubicBezTo>
                <a:cubicBezTo>
                  <a:pt x="4289367" y="1335699"/>
                  <a:pt x="4074833" y="1271690"/>
                  <a:pt x="3757344" y="1323439"/>
                </a:cubicBezTo>
                <a:cubicBezTo>
                  <a:pt x="3439855" y="1375188"/>
                  <a:pt x="3279779" y="1323296"/>
                  <a:pt x="3118878" y="1323439"/>
                </a:cubicBezTo>
                <a:cubicBezTo>
                  <a:pt x="2957977" y="1323582"/>
                  <a:pt x="2883489" y="1322889"/>
                  <a:pt x="2700767" y="1323439"/>
                </a:cubicBezTo>
                <a:cubicBezTo>
                  <a:pt x="2518045" y="1323989"/>
                  <a:pt x="2426716" y="1313077"/>
                  <a:pt x="2356109" y="1323439"/>
                </a:cubicBezTo>
                <a:cubicBezTo>
                  <a:pt x="2285502" y="1333801"/>
                  <a:pt x="2144870" y="1295727"/>
                  <a:pt x="2011450" y="1323439"/>
                </a:cubicBezTo>
                <a:cubicBezTo>
                  <a:pt x="1878030" y="1351151"/>
                  <a:pt x="1681743" y="1321551"/>
                  <a:pt x="1372984" y="1323439"/>
                </a:cubicBezTo>
                <a:cubicBezTo>
                  <a:pt x="1064225" y="1325327"/>
                  <a:pt x="977546" y="1283437"/>
                  <a:pt x="807970" y="1323439"/>
                </a:cubicBezTo>
                <a:cubicBezTo>
                  <a:pt x="638394" y="1363441"/>
                  <a:pt x="277001" y="1291653"/>
                  <a:pt x="0" y="1323439"/>
                </a:cubicBezTo>
                <a:cubicBezTo>
                  <a:pt x="-41413" y="1130267"/>
                  <a:pt x="21177" y="968950"/>
                  <a:pt x="0" y="855824"/>
                </a:cubicBezTo>
                <a:cubicBezTo>
                  <a:pt x="-21177" y="742698"/>
                  <a:pt x="41648" y="526649"/>
                  <a:pt x="0" y="414678"/>
                </a:cubicBezTo>
                <a:cubicBezTo>
                  <a:pt x="-41648" y="302707"/>
                  <a:pt x="9747" y="197468"/>
                  <a:pt x="0" y="0"/>
                </a:cubicBezTo>
                <a:close/>
              </a:path>
              <a:path w="7345183" h="1323439" stroke="0" extrusionOk="0">
                <a:moveTo>
                  <a:pt x="0" y="0"/>
                </a:moveTo>
                <a:cubicBezTo>
                  <a:pt x="240456" y="-40279"/>
                  <a:pt x="275475" y="46268"/>
                  <a:pt x="491562" y="0"/>
                </a:cubicBezTo>
                <a:cubicBezTo>
                  <a:pt x="707649" y="-46268"/>
                  <a:pt x="740542" y="9425"/>
                  <a:pt x="836221" y="0"/>
                </a:cubicBezTo>
                <a:cubicBezTo>
                  <a:pt x="931900" y="-9425"/>
                  <a:pt x="1213269" y="42964"/>
                  <a:pt x="1327783" y="0"/>
                </a:cubicBezTo>
                <a:cubicBezTo>
                  <a:pt x="1442297" y="-42964"/>
                  <a:pt x="1665757" y="11270"/>
                  <a:pt x="1819345" y="0"/>
                </a:cubicBezTo>
                <a:cubicBezTo>
                  <a:pt x="1972933" y="-11270"/>
                  <a:pt x="2042137" y="30275"/>
                  <a:pt x="2164004" y="0"/>
                </a:cubicBezTo>
                <a:cubicBezTo>
                  <a:pt x="2285871" y="-30275"/>
                  <a:pt x="2524928" y="74418"/>
                  <a:pt x="2802470" y="0"/>
                </a:cubicBezTo>
                <a:cubicBezTo>
                  <a:pt x="3080012" y="-74418"/>
                  <a:pt x="3223686" y="35528"/>
                  <a:pt x="3514388" y="0"/>
                </a:cubicBezTo>
                <a:cubicBezTo>
                  <a:pt x="3805090" y="-35528"/>
                  <a:pt x="3844492" y="19240"/>
                  <a:pt x="3932498" y="0"/>
                </a:cubicBezTo>
                <a:cubicBezTo>
                  <a:pt x="4020504" y="-19240"/>
                  <a:pt x="4194680" y="28406"/>
                  <a:pt x="4424060" y="0"/>
                </a:cubicBezTo>
                <a:cubicBezTo>
                  <a:pt x="4653440" y="-28406"/>
                  <a:pt x="4651796" y="38373"/>
                  <a:pt x="4842171" y="0"/>
                </a:cubicBezTo>
                <a:cubicBezTo>
                  <a:pt x="5032546" y="-38373"/>
                  <a:pt x="5102732" y="32095"/>
                  <a:pt x="5260281" y="0"/>
                </a:cubicBezTo>
                <a:cubicBezTo>
                  <a:pt x="5417830" y="-32095"/>
                  <a:pt x="5526145" y="7551"/>
                  <a:pt x="5751843" y="0"/>
                </a:cubicBezTo>
                <a:cubicBezTo>
                  <a:pt x="5977541" y="-7551"/>
                  <a:pt x="6086565" y="1592"/>
                  <a:pt x="6316857" y="0"/>
                </a:cubicBezTo>
                <a:cubicBezTo>
                  <a:pt x="6547149" y="-1592"/>
                  <a:pt x="6889578" y="24203"/>
                  <a:pt x="7345183" y="0"/>
                </a:cubicBezTo>
                <a:cubicBezTo>
                  <a:pt x="7377641" y="86470"/>
                  <a:pt x="7319084" y="292137"/>
                  <a:pt x="7345183" y="401443"/>
                </a:cubicBezTo>
                <a:cubicBezTo>
                  <a:pt x="7371282" y="510749"/>
                  <a:pt x="7330939" y="653421"/>
                  <a:pt x="7345183" y="802886"/>
                </a:cubicBezTo>
                <a:cubicBezTo>
                  <a:pt x="7359427" y="952351"/>
                  <a:pt x="7318503" y="1152966"/>
                  <a:pt x="7345183" y="1323439"/>
                </a:cubicBezTo>
                <a:cubicBezTo>
                  <a:pt x="7182538" y="1367414"/>
                  <a:pt x="6980128" y="1303836"/>
                  <a:pt x="6780169" y="1323439"/>
                </a:cubicBezTo>
                <a:cubicBezTo>
                  <a:pt x="6580210" y="1343042"/>
                  <a:pt x="6456086" y="1315727"/>
                  <a:pt x="6362059" y="1323439"/>
                </a:cubicBezTo>
                <a:cubicBezTo>
                  <a:pt x="6268032" y="1331151"/>
                  <a:pt x="6138550" y="1292437"/>
                  <a:pt x="6017400" y="1323439"/>
                </a:cubicBezTo>
                <a:cubicBezTo>
                  <a:pt x="5896250" y="1354441"/>
                  <a:pt x="5669635" y="1314282"/>
                  <a:pt x="5525838" y="1323439"/>
                </a:cubicBezTo>
                <a:cubicBezTo>
                  <a:pt x="5382041" y="1332596"/>
                  <a:pt x="5080125" y="1318156"/>
                  <a:pt x="4813920" y="1323439"/>
                </a:cubicBezTo>
                <a:cubicBezTo>
                  <a:pt x="4547715" y="1328722"/>
                  <a:pt x="4306976" y="1318183"/>
                  <a:pt x="4175454" y="1323439"/>
                </a:cubicBezTo>
                <a:cubicBezTo>
                  <a:pt x="4043932" y="1328695"/>
                  <a:pt x="3914348" y="1319302"/>
                  <a:pt x="3683892" y="1323439"/>
                </a:cubicBezTo>
                <a:cubicBezTo>
                  <a:pt x="3453436" y="1327576"/>
                  <a:pt x="3240013" y="1261138"/>
                  <a:pt x="3045426" y="1323439"/>
                </a:cubicBezTo>
                <a:cubicBezTo>
                  <a:pt x="2850839" y="1385740"/>
                  <a:pt x="2762341" y="1293515"/>
                  <a:pt x="2553864" y="1323439"/>
                </a:cubicBezTo>
                <a:cubicBezTo>
                  <a:pt x="2345387" y="1353363"/>
                  <a:pt x="2279192" y="1275130"/>
                  <a:pt x="2062301" y="1323439"/>
                </a:cubicBezTo>
                <a:cubicBezTo>
                  <a:pt x="1845410" y="1371748"/>
                  <a:pt x="1803137" y="1293997"/>
                  <a:pt x="1717643" y="1323439"/>
                </a:cubicBezTo>
                <a:cubicBezTo>
                  <a:pt x="1632149" y="1352881"/>
                  <a:pt x="1363208" y="1303365"/>
                  <a:pt x="1079177" y="1323439"/>
                </a:cubicBezTo>
                <a:cubicBezTo>
                  <a:pt x="795146" y="1343513"/>
                  <a:pt x="722734" y="1303534"/>
                  <a:pt x="587615" y="1323439"/>
                </a:cubicBezTo>
                <a:cubicBezTo>
                  <a:pt x="452496" y="1343344"/>
                  <a:pt x="158530" y="1269118"/>
                  <a:pt x="0" y="1323439"/>
                </a:cubicBezTo>
                <a:cubicBezTo>
                  <a:pt x="-8290" y="1152858"/>
                  <a:pt x="2996" y="1093862"/>
                  <a:pt x="0" y="882293"/>
                </a:cubicBezTo>
                <a:cubicBezTo>
                  <a:pt x="-2996" y="670724"/>
                  <a:pt x="46192" y="663607"/>
                  <a:pt x="0" y="467615"/>
                </a:cubicBezTo>
                <a:cubicBezTo>
                  <a:pt x="-46192" y="271623"/>
                  <a:pt x="29803" y="93741"/>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80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TextBox 13">
            <a:extLst>
              <a:ext uri="{FF2B5EF4-FFF2-40B4-BE49-F238E27FC236}">
                <a16:creationId xmlns:a16="http://schemas.microsoft.com/office/drawing/2014/main" id="{46709A36-D154-4D59-A157-DC64D934EC2C}"/>
              </a:ext>
            </a:extLst>
          </p:cNvPr>
          <p:cNvSpPr txBox="1"/>
          <p:nvPr/>
        </p:nvSpPr>
        <p:spPr>
          <a:xfrm>
            <a:off x="4778852" y="5501601"/>
            <a:ext cx="7345183" cy="1077218"/>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Là một lãnh tụ nghĩa quân chống Pháp giai đoạn 1859 – 1864, thời vua Tự Đức.</a:t>
            </a:r>
          </a:p>
        </p:txBody>
      </p:sp>
      <p:sp>
        <p:nvSpPr>
          <p:cNvPr id="16" name="Oval 15">
            <a:extLst>
              <a:ext uri="{FF2B5EF4-FFF2-40B4-BE49-F238E27FC236}">
                <a16:creationId xmlns:a16="http://schemas.microsoft.com/office/drawing/2014/main" id="{F5A3FF5C-2EF8-4B2B-945A-2735D20F040B}"/>
              </a:ext>
            </a:extLst>
          </p:cNvPr>
          <p:cNvSpPr>
            <a:spLocks noChangeAspect="1"/>
          </p:cNvSpPr>
          <p:nvPr>
            <p:custDataLst>
              <p:tags r:id="rId2"/>
            </p:custDataLst>
          </p:nvPr>
        </p:nvSpPr>
        <p:spPr>
          <a:xfrm>
            <a:off x="-49608" y="5867400"/>
            <a:ext cx="990600" cy="990600"/>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55440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randombar(horizontal)">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 grpId="0" animBg="1"/>
      <p:bldP spid="6" grpId="0" animBg="1"/>
      <p:bldP spid="3" grpId="0"/>
      <p:bldP spid="7" grpId="0"/>
      <p:bldP spid="9" grpId="0"/>
      <p:bldP spid="10" grpId="0"/>
      <p:bldP spid="11"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1F0FD0D-EC1B-4EF5-9C25-E93DA87F07F6}"/>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1" name="Picture 10" descr="Background pattern&#10;&#10;Description automatically generated">
            <a:extLst>
              <a:ext uri="{FF2B5EF4-FFF2-40B4-BE49-F238E27FC236}">
                <a16:creationId xmlns:a16="http://schemas.microsoft.com/office/drawing/2014/main" id="{5D2B99B7-08B1-4AF9-862F-65D093E9DFEE}"/>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CF82EB74-B317-473A-97D4-2BCD2E9776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9E49645C-F3DF-4CE0-9048-66A104274800}"/>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9E820227-AC39-42D4-A3CB-DE4E9F158A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grpSp>
        <p:nvGrpSpPr>
          <p:cNvPr id="9" name="Group 8">
            <a:extLst>
              <a:ext uri="{FF2B5EF4-FFF2-40B4-BE49-F238E27FC236}">
                <a16:creationId xmlns:a16="http://schemas.microsoft.com/office/drawing/2014/main" id="{603084D0-978A-493B-BE5A-A502FB1051D3}"/>
              </a:ext>
            </a:extLst>
          </p:cNvPr>
          <p:cNvGrpSpPr/>
          <p:nvPr/>
        </p:nvGrpSpPr>
        <p:grpSpPr>
          <a:xfrm>
            <a:off x="1995672" y="-75527"/>
            <a:ext cx="6545943" cy="6858000"/>
            <a:chOff x="667657" y="0"/>
            <a:chExt cx="6560457" cy="6981371"/>
          </a:xfrm>
          <a:scene3d>
            <a:camera prst="orthographicFront">
              <a:rot lat="0" lon="0" rev="0"/>
            </a:camera>
            <a:lightRig rig="glow" dir="t">
              <a:rot lat="0" lon="0" rev="4800000"/>
            </a:lightRig>
          </a:scene3d>
        </p:grpSpPr>
        <p:sp>
          <p:nvSpPr>
            <p:cNvPr id="8" name="Rectangle 7">
              <a:extLst>
                <a:ext uri="{FF2B5EF4-FFF2-40B4-BE49-F238E27FC236}">
                  <a16:creationId xmlns:a16="http://schemas.microsoft.com/office/drawing/2014/main" id="{1F5DD8EC-D345-4828-A850-679A0CA14ED2}"/>
                </a:ext>
              </a:extLst>
            </p:cNvPr>
            <p:cNvSpPr/>
            <p:nvPr/>
          </p:nvSpPr>
          <p:spPr>
            <a:xfrm>
              <a:off x="667657" y="0"/>
              <a:ext cx="6560457" cy="6981371"/>
            </a:xfrm>
            <a:prstGeom prst="rect">
              <a:avLst/>
            </a:prstGeom>
            <a:solidFill>
              <a:schemeClr val="bg1">
                <a:alpha val="50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8D7DCBA-B616-4796-8B36-F6D74E7FB2D3}"/>
                </a:ext>
              </a:extLst>
            </p:cNvPr>
            <p:cNvPicPr>
              <a:picLocks noChangeAspect="1"/>
            </p:cNvPicPr>
            <p:nvPr/>
          </p:nvPicPr>
          <p:blipFill rotWithShape="1">
            <a:blip r:embed="rId7"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8">
                      <a14:imgEffect>
                        <a14:backgroundRemoval t="17886" b="79987" l="20583" r="92167">
                          <a14:foregroundMark x1="52000" y1="22407" x2="59667" y2="17952"/>
                          <a14:foregroundMark x1="59667" y1="17952" x2="66167" y2="23537"/>
                          <a14:foregroundMark x1="66167" y1="23537" x2="74667" y2="19215"/>
                          <a14:foregroundMark x1="74667" y1="19215" x2="81167" y2="24269"/>
                          <a14:foregroundMark x1="81167" y1="24269" x2="75333" y2="33178"/>
                          <a14:foregroundMark x1="75333" y1="33178" x2="85583" y2="27061"/>
                          <a14:foregroundMark x1="85583" y1="27061" x2="92167" y2="34242"/>
                          <a14:foregroundMark x1="92167" y1="34242" x2="87500" y2="42088"/>
                          <a14:foregroundMark x1="87500" y1="42088" x2="79583" y2="41689"/>
                          <a14:foregroundMark x1="66583" y1="19548" x2="57667" y2="19681"/>
                          <a14:foregroundMark x1="57667" y1="19681" x2="56417" y2="20412"/>
                          <a14:foregroundMark x1="60333" y1="17952" x2="60333" y2="17952"/>
                          <a14:foregroundMark x1="60333" y1="17952" x2="64000" y2="19282"/>
                          <a14:foregroundMark x1="36250" y1="75731" x2="31000" y2="80053"/>
                          <a14:foregroundMark x1="24917" y1="43351" x2="24583" y2="50133"/>
                          <a14:foregroundMark x1="24583" y1="50133" x2="26667" y2="49402"/>
                          <a14:foregroundMark x1="23417" y1="41157" x2="22250" y2="46875"/>
                          <a14:foregroundMark x1="20583" y1="42952" x2="20583" y2="45878"/>
                          <a14:backgroundMark x1="54417" y1="30652" x2="54417" y2="30652"/>
                          <a14:backgroundMark x1="55083" y1="31184" x2="55083" y2="31184"/>
                          <a14:backgroundMark x1="55917" y1="32114" x2="55917" y2="32114"/>
                          <a14:backgroundMark x1="57583" y1="33045" x2="57583" y2="33045"/>
                          <a14:backgroundMark x1="58833" y1="33910" x2="58833" y2="33910"/>
                          <a14:backgroundMark x1="59000" y1="34176" x2="59000" y2="34176"/>
                          <a14:backgroundMark x1="59167" y1="34574" x2="59167" y2="34574"/>
                          <a14:backgroundMark x1="94000" y1="28191" x2="95000" y2="30918"/>
                          <a14:backgroundMark x1="94500" y1="28856" x2="94000" y2="29588"/>
                        </a14:backgroundRemoval>
                      </a14:imgEffect>
                    </a14:imgLayer>
                  </a14:imgProps>
                </a:ext>
                <a:ext uri="{28A0092B-C50C-407E-A947-70E740481C1C}">
                  <a14:useLocalDpi xmlns:a14="http://schemas.microsoft.com/office/drawing/2010/main" val="0"/>
                </a:ext>
              </a:extLst>
            </a:blip>
            <a:srcRect l="16674" t="14686" r="3200" b="17333"/>
            <a:stretch/>
          </p:blipFill>
          <p:spPr>
            <a:xfrm>
              <a:off x="669926" y="0"/>
              <a:ext cx="6543675" cy="6946699"/>
            </a:xfrm>
            <a:prstGeom prst="rect">
              <a:avLst/>
            </a:prstGeom>
            <a:noFill/>
            <a:ln>
              <a:noFill/>
            </a:ln>
            <a:effectLst>
              <a:outerShdw blurRad="190500" dist="228600" dir="2700000" algn="ctr">
                <a:srgbClr val="000000">
                  <a:alpha val="30000"/>
                </a:srgbClr>
              </a:outerShdw>
            </a:effectLst>
            <a:sp3d prstMaterial="matte">
              <a:bevelT w="127000" h="63500"/>
            </a:sp3d>
          </p:spPr>
        </p:pic>
      </p:grpSp>
      <p:sp>
        <p:nvSpPr>
          <p:cNvPr id="15" name="Oval 14">
            <a:extLst>
              <a:ext uri="{FF2B5EF4-FFF2-40B4-BE49-F238E27FC236}">
                <a16:creationId xmlns:a16="http://schemas.microsoft.com/office/drawing/2014/main" id="{13DF3742-8D20-4CEE-857C-DB07F2F7D405}"/>
              </a:ext>
            </a:extLst>
          </p:cNvPr>
          <p:cNvSpPr>
            <a:spLocks noChangeAspect="1"/>
          </p:cNvSpPr>
          <p:nvPr>
            <p:custDataLst>
              <p:tags r:id="rId1"/>
            </p:custDataLst>
          </p:nvPr>
        </p:nvSpPr>
        <p:spPr>
          <a:xfrm>
            <a:off x="0" y="0"/>
            <a:ext cx="990600" cy="990600"/>
          </a:xfrm>
          <a:prstGeom prst="ellipse">
            <a:avLst/>
          </a:prstGeom>
          <a:blipFill dpi="0" rotWithShape="0">
            <a:blip r:embed="rId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A29F87E-5CB4-45F6-844B-0AC6FA0C3482}"/>
              </a:ext>
            </a:extLst>
          </p:cNvPr>
          <p:cNvSpPr txBox="1"/>
          <p:nvPr/>
        </p:nvSpPr>
        <p:spPr>
          <a:xfrm>
            <a:off x="8767576" y="1034475"/>
            <a:ext cx="2413086" cy="4524315"/>
          </a:xfrm>
          <a:prstGeom prst="rect">
            <a:avLst/>
          </a:prstGeom>
          <a:noFill/>
        </p:spPr>
        <p:txBody>
          <a:bodyPr wrap="square" rtlCol="0">
            <a:spAutoFit/>
          </a:bodyPr>
          <a:lstStyle/>
          <a:p>
            <a:pPr algn="ctr"/>
            <a:r>
              <a:rPr lang="en-US" sz="7200" b="1">
                <a:solidFill>
                  <a:srgbClr val="FF0000"/>
                </a:solidFill>
                <a:latin typeface="Times New Roman" panose="02020603050405020304" pitchFamily="18" charset="0"/>
                <a:cs typeface="Times New Roman" panose="02020603050405020304" pitchFamily="18" charset="0"/>
              </a:rPr>
              <a:t>Lục tỉnh Nam Kì</a:t>
            </a:r>
          </a:p>
        </p:txBody>
      </p:sp>
    </p:spTree>
    <p:extLst>
      <p:ext uri="{BB962C8B-B14F-4D97-AF65-F5344CB8AC3E}">
        <p14:creationId xmlns:p14="http://schemas.microsoft.com/office/powerpoint/2010/main" val="149040235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4" presetClass="entr" presetSubtype="5"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A93901-6E45-4E74-8DD4-B6DD2F909F0E}"/>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78000"/>
            <a:extLst>
              <a:ext uri="{28A0092B-C50C-407E-A947-70E740481C1C}">
                <a14:useLocalDpi xmlns:a14="http://schemas.microsoft.com/office/drawing/2010/main" val="0"/>
              </a:ext>
            </a:extLst>
          </a:blip>
          <a:stretch>
            <a:fillRect/>
          </a:stretch>
        </p:blipFill>
        <p:spPr>
          <a:xfrm>
            <a:off x="446277" y="477841"/>
            <a:ext cx="11575418" cy="5715000"/>
          </a:xfrm>
          <a:prstGeom prst="rect">
            <a:avLst/>
          </a:prstGeom>
        </p:spPr>
      </p:pic>
      <p:sp>
        <p:nvSpPr>
          <p:cNvPr id="4" name="TextBox 3">
            <a:extLst>
              <a:ext uri="{FF2B5EF4-FFF2-40B4-BE49-F238E27FC236}">
                <a16:creationId xmlns:a16="http://schemas.microsoft.com/office/drawing/2014/main" id="{F5B46CA3-61A0-4C93-ADB1-F0ADEF58CE49}"/>
              </a:ext>
            </a:extLst>
          </p:cNvPr>
          <p:cNvSpPr txBox="1"/>
          <p:nvPr/>
        </p:nvSpPr>
        <p:spPr>
          <a:xfrm>
            <a:off x="4517684" y="2743200"/>
            <a:ext cx="3156633" cy="1015663"/>
          </a:xfrm>
          <a:prstGeom prst="rect">
            <a:avLst/>
          </a:prstGeom>
          <a:noFill/>
        </p:spPr>
        <p:txBody>
          <a:bodyPr wrap="none" rtlCol="0">
            <a:spAutoFit/>
          </a:bodyPr>
          <a:lstStyle/>
          <a:p>
            <a:r>
              <a:rPr lang="en-US" sz="6000">
                <a:solidFill>
                  <a:srgbClr val="FF0000"/>
                </a:solidFill>
                <a:latin typeface="Times New Roman" panose="02020603050405020304" pitchFamily="18" charset="0"/>
                <a:cs typeface="Times New Roman" panose="02020603050405020304" pitchFamily="18" charset="0"/>
              </a:rPr>
              <a:t>VIDEO 2</a:t>
            </a:r>
          </a:p>
        </p:txBody>
      </p:sp>
      <p:sp>
        <p:nvSpPr>
          <p:cNvPr id="5" name="Oval 4">
            <a:extLst>
              <a:ext uri="{FF2B5EF4-FFF2-40B4-BE49-F238E27FC236}">
                <a16:creationId xmlns:a16="http://schemas.microsoft.com/office/drawing/2014/main" id="{EB433FFB-72E9-47A0-A626-FA196491AD2D}"/>
              </a:ext>
            </a:extLst>
          </p:cNvPr>
          <p:cNvSpPr>
            <a:spLocks noChangeAspect="1"/>
          </p:cNvSpPr>
          <p:nvPr>
            <p:custDataLst>
              <p:tags r:id="rId1"/>
            </p:custDataLst>
          </p:nvPr>
        </p:nvSpPr>
        <p:spPr>
          <a:xfrm>
            <a:off x="0" y="0"/>
            <a:ext cx="990600" cy="990600"/>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3128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9B235C-6173-4B73-AE0F-06A2D21632EC}"/>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2" name="Picture 11" descr="Background pattern&#10;&#10;Description automatically generated">
            <a:extLst>
              <a:ext uri="{FF2B5EF4-FFF2-40B4-BE49-F238E27FC236}">
                <a16:creationId xmlns:a16="http://schemas.microsoft.com/office/drawing/2014/main" id="{8837A2C8-F7C0-4D61-B496-663A8BDDA8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AEF1DF97-82EF-47EE-BBC7-BB3FE9BD8DDB}"/>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59A63BD4-3392-41BE-9CF5-D15852B783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675114" y="1890150"/>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599" y="288067"/>
            <a:ext cx="5824135"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446121" y="939196"/>
            <a:ext cx="3983090" cy="1315425"/>
          </a:xfrm>
          <a:prstGeom prst="rect">
            <a:avLst/>
          </a:prstGeom>
          <a:noFill/>
        </p:spPr>
        <p:txBody>
          <a:bodyPr wrap="square" rtlCol="0">
            <a:spAutoFit/>
          </a:bodyPr>
          <a:lstStyle/>
          <a:p>
            <a:pPr algn="just">
              <a:lnSpc>
                <a:spcPct val="115000"/>
              </a:lnSpc>
            </a:pPr>
            <a:r>
              <a:rPr lang="en-US" sz="3600" b="1">
                <a:solidFill>
                  <a:srgbClr val="FF0000"/>
                </a:solidFill>
                <a:latin typeface="Times New Roman" panose="02020603050405020304" pitchFamily="18" charset="0"/>
                <a:cs typeface="Times New Roman" panose="02020603050405020304" pitchFamily="18" charset="0"/>
              </a:rPr>
              <a:t>Năm 1862 xảy ra sự kiện gì? </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733596" y="511469"/>
            <a:ext cx="5390439" cy="3154710"/>
          </a:xfrm>
          <a:custGeom>
            <a:avLst/>
            <a:gdLst>
              <a:gd name="connsiteX0" fmla="*/ 0 w 5390439"/>
              <a:gd name="connsiteY0" fmla="*/ 0 h 3154710"/>
              <a:gd name="connsiteX1" fmla="*/ 652842 w 5390439"/>
              <a:gd name="connsiteY1" fmla="*/ 0 h 3154710"/>
              <a:gd name="connsiteX2" fmla="*/ 1090067 w 5390439"/>
              <a:gd name="connsiteY2" fmla="*/ 0 h 3154710"/>
              <a:gd name="connsiteX3" fmla="*/ 1689004 w 5390439"/>
              <a:gd name="connsiteY3" fmla="*/ 0 h 3154710"/>
              <a:gd name="connsiteX4" fmla="*/ 2234037 w 5390439"/>
              <a:gd name="connsiteY4" fmla="*/ 0 h 3154710"/>
              <a:gd name="connsiteX5" fmla="*/ 2725166 w 5390439"/>
              <a:gd name="connsiteY5" fmla="*/ 0 h 3154710"/>
              <a:gd name="connsiteX6" fmla="*/ 3216295 w 5390439"/>
              <a:gd name="connsiteY6" fmla="*/ 0 h 3154710"/>
              <a:gd name="connsiteX7" fmla="*/ 3815233 w 5390439"/>
              <a:gd name="connsiteY7" fmla="*/ 0 h 3154710"/>
              <a:gd name="connsiteX8" fmla="*/ 4521979 w 5390439"/>
              <a:gd name="connsiteY8" fmla="*/ 0 h 3154710"/>
              <a:gd name="connsiteX9" fmla="*/ 5390439 w 5390439"/>
              <a:gd name="connsiteY9" fmla="*/ 0 h 3154710"/>
              <a:gd name="connsiteX10" fmla="*/ 5390439 w 5390439"/>
              <a:gd name="connsiteY10" fmla="*/ 431144 h 3154710"/>
              <a:gd name="connsiteX11" fmla="*/ 5390439 w 5390439"/>
              <a:gd name="connsiteY11" fmla="*/ 893835 h 3154710"/>
              <a:gd name="connsiteX12" fmla="*/ 5390439 w 5390439"/>
              <a:gd name="connsiteY12" fmla="*/ 1324978 h 3154710"/>
              <a:gd name="connsiteX13" fmla="*/ 5390439 w 5390439"/>
              <a:gd name="connsiteY13" fmla="*/ 1850763 h 3154710"/>
              <a:gd name="connsiteX14" fmla="*/ 5390439 w 5390439"/>
              <a:gd name="connsiteY14" fmla="*/ 2313454 h 3154710"/>
              <a:gd name="connsiteX15" fmla="*/ 5390439 w 5390439"/>
              <a:gd name="connsiteY15" fmla="*/ 3154710 h 3154710"/>
              <a:gd name="connsiteX16" fmla="*/ 4953215 w 5390439"/>
              <a:gd name="connsiteY16" fmla="*/ 3154710 h 3154710"/>
              <a:gd name="connsiteX17" fmla="*/ 4408181 w 5390439"/>
              <a:gd name="connsiteY17" fmla="*/ 3154710 h 3154710"/>
              <a:gd name="connsiteX18" fmla="*/ 3809244 w 5390439"/>
              <a:gd name="connsiteY18" fmla="*/ 3154710 h 3154710"/>
              <a:gd name="connsiteX19" fmla="*/ 3210306 w 5390439"/>
              <a:gd name="connsiteY19" fmla="*/ 3154710 h 3154710"/>
              <a:gd name="connsiteX20" fmla="*/ 2503559 w 5390439"/>
              <a:gd name="connsiteY20" fmla="*/ 3154710 h 3154710"/>
              <a:gd name="connsiteX21" fmla="*/ 1850717 w 5390439"/>
              <a:gd name="connsiteY21" fmla="*/ 3154710 h 3154710"/>
              <a:gd name="connsiteX22" fmla="*/ 1413493 w 5390439"/>
              <a:gd name="connsiteY22" fmla="*/ 3154710 h 3154710"/>
              <a:gd name="connsiteX23" fmla="*/ 706746 w 5390439"/>
              <a:gd name="connsiteY23" fmla="*/ 3154710 h 3154710"/>
              <a:gd name="connsiteX24" fmla="*/ 0 w 5390439"/>
              <a:gd name="connsiteY24" fmla="*/ 3154710 h 3154710"/>
              <a:gd name="connsiteX25" fmla="*/ 0 w 5390439"/>
              <a:gd name="connsiteY25" fmla="*/ 2723566 h 3154710"/>
              <a:gd name="connsiteX26" fmla="*/ 0 w 5390439"/>
              <a:gd name="connsiteY26" fmla="*/ 2134687 h 3154710"/>
              <a:gd name="connsiteX27" fmla="*/ 0 w 5390439"/>
              <a:gd name="connsiteY27" fmla="*/ 1671996 h 3154710"/>
              <a:gd name="connsiteX28" fmla="*/ 0 w 5390439"/>
              <a:gd name="connsiteY28" fmla="*/ 1177758 h 3154710"/>
              <a:gd name="connsiteX29" fmla="*/ 0 w 5390439"/>
              <a:gd name="connsiteY29" fmla="*/ 715068 h 3154710"/>
              <a:gd name="connsiteX30" fmla="*/ 0 w 5390439"/>
              <a:gd name="connsiteY30" fmla="*/ 0 h 315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90439" h="3154710" fill="none" extrusionOk="0">
                <a:moveTo>
                  <a:pt x="0" y="0"/>
                </a:moveTo>
                <a:cubicBezTo>
                  <a:pt x="180757" y="-57069"/>
                  <a:pt x="381907" y="4510"/>
                  <a:pt x="652842" y="0"/>
                </a:cubicBezTo>
                <a:cubicBezTo>
                  <a:pt x="923777" y="-4510"/>
                  <a:pt x="988186" y="42192"/>
                  <a:pt x="1090067" y="0"/>
                </a:cubicBezTo>
                <a:cubicBezTo>
                  <a:pt x="1191949" y="-42192"/>
                  <a:pt x="1491539" y="35015"/>
                  <a:pt x="1689004" y="0"/>
                </a:cubicBezTo>
                <a:cubicBezTo>
                  <a:pt x="1886469" y="-35015"/>
                  <a:pt x="2042095" y="10113"/>
                  <a:pt x="2234037" y="0"/>
                </a:cubicBezTo>
                <a:cubicBezTo>
                  <a:pt x="2425979" y="-10113"/>
                  <a:pt x="2546257" y="10950"/>
                  <a:pt x="2725166" y="0"/>
                </a:cubicBezTo>
                <a:cubicBezTo>
                  <a:pt x="2904075" y="-10950"/>
                  <a:pt x="3041174" y="21409"/>
                  <a:pt x="3216295" y="0"/>
                </a:cubicBezTo>
                <a:cubicBezTo>
                  <a:pt x="3391416" y="-21409"/>
                  <a:pt x="3572674" y="3582"/>
                  <a:pt x="3815233" y="0"/>
                </a:cubicBezTo>
                <a:cubicBezTo>
                  <a:pt x="4057792" y="-3582"/>
                  <a:pt x="4375918" y="37877"/>
                  <a:pt x="4521979" y="0"/>
                </a:cubicBezTo>
                <a:cubicBezTo>
                  <a:pt x="4668040" y="-37877"/>
                  <a:pt x="5170607" y="28993"/>
                  <a:pt x="5390439" y="0"/>
                </a:cubicBezTo>
                <a:cubicBezTo>
                  <a:pt x="5424251" y="131191"/>
                  <a:pt x="5353801" y="312899"/>
                  <a:pt x="5390439" y="431144"/>
                </a:cubicBezTo>
                <a:cubicBezTo>
                  <a:pt x="5427077" y="549389"/>
                  <a:pt x="5375801" y="800064"/>
                  <a:pt x="5390439" y="893835"/>
                </a:cubicBezTo>
                <a:cubicBezTo>
                  <a:pt x="5405077" y="987606"/>
                  <a:pt x="5343797" y="1153378"/>
                  <a:pt x="5390439" y="1324978"/>
                </a:cubicBezTo>
                <a:cubicBezTo>
                  <a:pt x="5437081" y="1496578"/>
                  <a:pt x="5384185" y="1643898"/>
                  <a:pt x="5390439" y="1850763"/>
                </a:cubicBezTo>
                <a:cubicBezTo>
                  <a:pt x="5396693" y="2057629"/>
                  <a:pt x="5359602" y="2140672"/>
                  <a:pt x="5390439" y="2313454"/>
                </a:cubicBezTo>
                <a:cubicBezTo>
                  <a:pt x="5421276" y="2486236"/>
                  <a:pt x="5354869" y="2960834"/>
                  <a:pt x="5390439" y="3154710"/>
                </a:cubicBezTo>
                <a:cubicBezTo>
                  <a:pt x="5217049" y="3184208"/>
                  <a:pt x="5042667" y="3110558"/>
                  <a:pt x="4953215" y="3154710"/>
                </a:cubicBezTo>
                <a:cubicBezTo>
                  <a:pt x="4863763" y="3198862"/>
                  <a:pt x="4677088" y="3135810"/>
                  <a:pt x="4408181" y="3154710"/>
                </a:cubicBezTo>
                <a:cubicBezTo>
                  <a:pt x="4139274" y="3173610"/>
                  <a:pt x="3929556" y="3142862"/>
                  <a:pt x="3809244" y="3154710"/>
                </a:cubicBezTo>
                <a:cubicBezTo>
                  <a:pt x="3688932" y="3166558"/>
                  <a:pt x="3371607" y="3125081"/>
                  <a:pt x="3210306" y="3154710"/>
                </a:cubicBezTo>
                <a:cubicBezTo>
                  <a:pt x="3049005" y="3184339"/>
                  <a:pt x="2682714" y="3139141"/>
                  <a:pt x="2503559" y="3154710"/>
                </a:cubicBezTo>
                <a:cubicBezTo>
                  <a:pt x="2324404" y="3170279"/>
                  <a:pt x="2055830" y="3088146"/>
                  <a:pt x="1850717" y="3154710"/>
                </a:cubicBezTo>
                <a:cubicBezTo>
                  <a:pt x="1645604" y="3221274"/>
                  <a:pt x="1538212" y="3106840"/>
                  <a:pt x="1413493" y="3154710"/>
                </a:cubicBezTo>
                <a:cubicBezTo>
                  <a:pt x="1288774" y="3202580"/>
                  <a:pt x="885447" y="3112890"/>
                  <a:pt x="706746" y="3154710"/>
                </a:cubicBezTo>
                <a:cubicBezTo>
                  <a:pt x="528045" y="3196530"/>
                  <a:pt x="305058" y="3147549"/>
                  <a:pt x="0" y="3154710"/>
                </a:cubicBezTo>
                <a:cubicBezTo>
                  <a:pt x="-40079" y="2996503"/>
                  <a:pt x="41421" y="2842649"/>
                  <a:pt x="0" y="2723566"/>
                </a:cubicBezTo>
                <a:cubicBezTo>
                  <a:pt x="-41421" y="2604483"/>
                  <a:pt x="13366" y="2315656"/>
                  <a:pt x="0" y="2134687"/>
                </a:cubicBezTo>
                <a:cubicBezTo>
                  <a:pt x="-13366" y="1953718"/>
                  <a:pt x="51677" y="1863113"/>
                  <a:pt x="0" y="1671996"/>
                </a:cubicBezTo>
                <a:cubicBezTo>
                  <a:pt x="-51677" y="1480879"/>
                  <a:pt x="43464" y="1277672"/>
                  <a:pt x="0" y="1177758"/>
                </a:cubicBezTo>
                <a:cubicBezTo>
                  <a:pt x="-43464" y="1077844"/>
                  <a:pt x="41191" y="944617"/>
                  <a:pt x="0" y="715068"/>
                </a:cubicBezTo>
                <a:cubicBezTo>
                  <a:pt x="-41191" y="485519"/>
                  <a:pt x="21728" y="320062"/>
                  <a:pt x="0" y="0"/>
                </a:cubicBezTo>
                <a:close/>
              </a:path>
              <a:path w="5390439" h="3154710"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40791" y="147668"/>
                  <a:pt x="5374913" y="278221"/>
                  <a:pt x="5390439" y="462691"/>
                </a:cubicBezTo>
                <a:cubicBezTo>
                  <a:pt x="5405965" y="647161"/>
                  <a:pt x="5371082" y="780747"/>
                  <a:pt x="5390439" y="893835"/>
                </a:cubicBezTo>
                <a:cubicBezTo>
                  <a:pt x="5409796" y="1006923"/>
                  <a:pt x="5350915" y="1280585"/>
                  <a:pt x="5390439" y="1419619"/>
                </a:cubicBezTo>
                <a:cubicBezTo>
                  <a:pt x="5429963" y="1558653"/>
                  <a:pt x="5375810" y="1704295"/>
                  <a:pt x="5390439" y="1850763"/>
                </a:cubicBezTo>
                <a:cubicBezTo>
                  <a:pt x="5405068" y="1997231"/>
                  <a:pt x="5344451" y="2143172"/>
                  <a:pt x="5390439" y="2281907"/>
                </a:cubicBezTo>
                <a:cubicBezTo>
                  <a:pt x="5436427" y="2420642"/>
                  <a:pt x="5360507" y="2843105"/>
                  <a:pt x="5390439" y="3154710"/>
                </a:cubicBezTo>
                <a:cubicBezTo>
                  <a:pt x="5281313" y="3187933"/>
                  <a:pt x="5141542" y="3127604"/>
                  <a:pt x="4953215" y="3154710"/>
                </a:cubicBezTo>
                <a:cubicBezTo>
                  <a:pt x="4764888" y="3181816"/>
                  <a:pt x="4570744" y="3135218"/>
                  <a:pt x="4462086" y="3154710"/>
                </a:cubicBezTo>
                <a:cubicBezTo>
                  <a:pt x="4353428" y="3174202"/>
                  <a:pt x="4138766" y="3117011"/>
                  <a:pt x="3970957" y="3154710"/>
                </a:cubicBezTo>
                <a:cubicBezTo>
                  <a:pt x="3803148" y="3192409"/>
                  <a:pt x="3599266" y="3148655"/>
                  <a:pt x="3479828" y="3154710"/>
                </a:cubicBezTo>
                <a:cubicBezTo>
                  <a:pt x="3360390" y="3160765"/>
                  <a:pt x="3189761" y="3131382"/>
                  <a:pt x="3042603" y="3154710"/>
                </a:cubicBezTo>
                <a:cubicBezTo>
                  <a:pt x="2895445" y="3178038"/>
                  <a:pt x="2740523" y="3102981"/>
                  <a:pt x="2497570" y="3154710"/>
                </a:cubicBezTo>
                <a:cubicBezTo>
                  <a:pt x="2254617" y="3206439"/>
                  <a:pt x="1944881" y="3109922"/>
                  <a:pt x="1790824" y="3154710"/>
                </a:cubicBezTo>
                <a:cubicBezTo>
                  <a:pt x="1636767" y="3199498"/>
                  <a:pt x="1312994" y="3125605"/>
                  <a:pt x="1137982" y="3154710"/>
                </a:cubicBezTo>
                <a:cubicBezTo>
                  <a:pt x="962970" y="3183815"/>
                  <a:pt x="829566" y="3135727"/>
                  <a:pt x="592948" y="3154710"/>
                </a:cubicBezTo>
                <a:cubicBezTo>
                  <a:pt x="356330" y="3173693"/>
                  <a:pt x="292819" y="3148886"/>
                  <a:pt x="0" y="3154710"/>
                </a:cubicBezTo>
                <a:cubicBezTo>
                  <a:pt x="-53226" y="2932567"/>
                  <a:pt x="4233" y="2792575"/>
                  <a:pt x="0" y="2660472"/>
                </a:cubicBezTo>
                <a:cubicBezTo>
                  <a:pt x="-4233" y="2528369"/>
                  <a:pt x="57056" y="2317574"/>
                  <a:pt x="0" y="2166234"/>
                </a:cubicBezTo>
                <a:cubicBezTo>
                  <a:pt x="-57056" y="2014894"/>
                  <a:pt x="13330" y="1897659"/>
                  <a:pt x="0" y="1735091"/>
                </a:cubicBezTo>
                <a:cubicBezTo>
                  <a:pt x="-13330" y="1572523"/>
                  <a:pt x="931" y="1402160"/>
                  <a:pt x="0" y="1209306"/>
                </a:cubicBezTo>
                <a:cubicBezTo>
                  <a:pt x="-931" y="1016452"/>
                  <a:pt x="27045" y="907043"/>
                  <a:pt x="0" y="746615"/>
                </a:cubicBezTo>
                <a:cubicBezTo>
                  <a:pt x="-27045" y="586187"/>
                  <a:pt x="12796" y="210602"/>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99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733596" y="649493"/>
            <a:ext cx="5556730" cy="3046988"/>
          </a:xfrm>
          <a:prstGeom prst="rect">
            <a:avLst/>
          </a:prstGeom>
          <a:noFill/>
        </p:spPr>
        <p:txBody>
          <a:bodyPr wrap="square" rtlCol="0">
            <a:spAutoFit/>
          </a:bodyPr>
          <a:lstStyle/>
          <a:p>
            <a:r>
              <a:rPr lang="en-US" sz="3200">
                <a:latin typeface="Times New Roman" panose="02020603050405020304" pitchFamily="18" charset="0"/>
                <a:ea typeface="Times New Roman" panose="02020603050405020304" pitchFamily="18" charset="0"/>
              </a:rPr>
              <a:t>Triều đình nhà Nguyễn kí hoà uớc, nhường ba tỉnh miền Đông Nam Kì cho thực dân Pháp, buộc Trương Định phải giải tán nghĩa quân đi nhận chức Lãnh binh ở An Giang.</a:t>
            </a:r>
            <a:endParaRPr lang="en-US" sz="4800">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427D2F81-59AA-498A-9B71-9BB587C3BD09}"/>
              </a:ext>
            </a:extLst>
          </p:cNvPr>
          <p:cNvSpPr>
            <a:spLocks noChangeAspect="1"/>
          </p:cNvSpPr>
          <p:nvPr>
            <p:custDataLst>
              <p:tags r:id="rId1"/>
            </p:custDataLst>
          </p:nvPr>
        </p:nvSpPr>
        <p:spPr>
          <a:xfrm>
            <a:off x="0" y="0"/>
            <a:ext cx="990600" cy="990600"/>
          </a:xfrm>
          <a:prstGeom prst="ellipse">
            <a:avLst/>
          </a:prstGeom>
          <a:blipFill dpi="0" rotWithShape="0">
            <a:blip r:embed="rId12"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95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4653B2-6C99-4CDA-9D8E-78A7F12F81A2}"/>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2" name="Picture 11" descr="Background pattern&#10;&#10;Description automatically generated">
            <a:extLst>
              <a:ext uri="{FF2B5EF4-FFF2-40B4-BE49-F238E27FC236}">
                <a16:creationId xmlns:a16="http://schemas.microsoft.com/office/drawing/2014/main" id="{76752CD6-D10F-400A-A4B6-96EA18E285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3F04DD30-A72F-4B24-AA6F-7A4791598DCF}"/>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D85525F3-64BB-41E9-AC97-41AA207D00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3928848" y="1926765"/>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599" y="-114300"/>
            <a:ext cx="5824135" cy="3028065"/>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560421" y="320109"/>
            <a:ext cx="3983090" cy="1952522"/>
          </a:xfrm>
          <a:prstGeom prst="rect">
            <a:avLst/>
          </a:prstGeom>
          <a:noFill/>
        </p:spPr>
        <p:txBody>
          <a:bodyPr wrap="square" rtlCol="0">
            <a:spAutoFit/>
          </a:bodyPr>
          <a:lstStyle/>
          <a:p>
            <a:pPr algn="just">
              <a:lnSpc>
                <a:spcPct val="115000"/>
              </a:lnSpc>
            </a:pPr>
            <a:r>
              <a:rPr lang="en-US" sz="3600" b="1">
                <a:solidFill>
                  <a:srgbClr val="FF0000"/>
                </a:solidFill>
                <a:latin typeface="Times New Roman" panose="02020603050405020304" pitchFamily="18" charset="0"/>
                <a:cs typeface="Times New Roman" panose="02020603050405020304" pitchFamily="18" charset="0"/>
              </a:rPr>
              <a:t>Theo em, lệnh của nhà vua có hợp lý không? Vì sao?</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733596" y="511469"/>
            <a:ext cx="5390439" cy="2646878"/>
          </a:xfrm>
          <a:custGeom>
            <a:avLst/>
            <a:gdLst>
              <a:gd name="connsiteX0" fmla="*/ 0 w 5390439"/>
              <a:gd name="connsiteY0" fmla="*/ 0 h 2646878"/>
              <a:gd name="connsiteX1" fmla="*/ 598938 w 5390439"/>
              <a:gd name="connsiteY1" fmla="*/ 0 h 2646878"/>
              <a:gd name="connsiteX2" fmla="*/ 1251780 w 5390439"/>
              <a:gd name="connsiteY2" fmla="*/ 0 h 2646878"/>
              <a:gd name="connsiteX3" fmla="*/ 1796813 w 5390439"/>
              <a:gd name="connsiteY3" fmla="*/ 0 h 2646878"/>
              <a:gd name="connsiteX4" fmla="*/ 2341846 w 5390439"/>
              <a:gd name="connsiteY4" fmla="*/ 0 h 2646878"/>
              <a:gd name="connsiteX5" fmla="*/ 2779071 w 5390439"/>
              <a:gd name="connsiteY5" fmla="*/ 0 h 2646878"/>
              <a:gd name="connsiteX6" fmla="*/ 3378008 w 5390439"/>
              <a:gd name="connsiteY6" fmla="*/ 0 h 2646878"/>
              <a:gd name="connsiteX7" fmla="*/ 3923042 w 5390439"/>
              <a:gd name="connsiteY7" fmla="*/ 0 h 2646878"/>
              <a:gd name="connsiteX8" fmla="*/ 4414171 w 5390439"/>
              <a:gd name="connsiteY8" fmla="*/ 0 h 2646878"/>
              <a:gd name="connsiteX9" fmla="*/ 5390439 w 5390439"/>
              <a:gd name="connsiteY9" fmla="*/ 0 h 2646878"/>
              <a:gd name="connsiteX10" fmla="*/ 5390439 w 5390439"/>
              <a:gd name="connsiteY10" fmla="*/ 529376 h 2646878"/>
              <a:gd name="connsiteX11" fmla="*/ 5390439 w 5390439"/>
              <a:gd name="connsiteY11" fmla="*/ 1005814 h 2646878"/>
              <a:gd name="connsiteX12" fmla="*/ 5390439 w 5390439"/>
              <a:gd name="connsiteY12" fmla="*/ 1482252 h 2646878"/>
              <a:gd name="connsiteX13" fmla="*/ 5390439 w 5390439"/>
              <a:gd name="connsiteY13" fmla="*/ 1958690 h 2646878"/>
              <a:gd name="connsiteX14" fmla="*/ 5390439 w 5390439"/>
              <a:gd name="connsiteY14" fmla="*/ 2646878 h 2646878"/>
              <a:gd name="connsiteX15" fmla="*/ 4953215 w 5390439"/>
              <a:gd name="connsiteY15" fmla="*/ 2646878 h 2646878"/>
              <a:gd name="connsiteX16" fmla="*/ 4462086 w 5390439"/>
              <a:gd name="connsiteY16" fmla="*/ 2646878 h 2646878"/>
              <a:gd name="connsiteX17" fmla="*/ 4024861 w 5390439"/>
              <a:gd name="connsiteY17" fmla="*/ 2646878 h 2646878"/>
              <a:gd name="connsiteX18" fmla="*/ 3533732 w 5390439"/>
              <a:gd name="connsiteY18" fmla="*/ 2646878 h 2646878"/>
              <a:gd name="connsiteX19" fmla="*/ 3096508 w 5390439"/>
              <a:gd name="connsiteY19" fmla="*/ 2646878 h 2646878"/>
              <a:gd name="connsiteX20" fmla="*/ 2551474 w 5390439"/>
              <a:gd name="connsiteY20" fmla="*/ 2646878 h 2646878"/>
              <a:gd name="connsiteX21" fmla="*/ 1952537 w 5390439"/>
              <a:gd name="connsiteY21" fmla="*/ 2646878 h 2646878"/>
              <a:gd name="connsiteX22" fmla="*/ 1353599 w 5390439"/>
              <a:gd name="connsiteY22" fmla="*/ 2646878 h 2646878"/>
              <a:gd name="connsiteX23" fmla="*/ 646853 w 5390439"/>
              <a:gd name="connsiteY23" fmla="*/ 2646878 h 2646878"/>
              <a:gd name="connsiteX24" fmla="*/ 0 w 5390439"/>
              <a:gd name="connsiteY24" fmla="*/ 2646878 h 2646878"/>
              <a:gd name="connsiteX25" fmla="*/ 0 w 5390439"/>
              <a:gd name="connsiteY25" fmla="*/ 2196909 h 2646878"/>
              <a:gd name="connsiteX26" fmla="*/ 0 w 5390439"/>
              <a:gd name="connsiteY26" fmla="*/ 1720471 h 2646878"/>
              <a:gd name="connsiteX27" fmla="*/ 0 w 5390439"/>
              <a:gd name="connsiteY27" fmla="*/ 1191095 h 2646878"/>
              <a:gd name="connsiteX28" fmla="*/ 0 w 5390439"/>
              <a:gd name="connsiteY28" fmla="*/ 608782 h 2646878"/>
              <a:gd name="connsiteX29" fmla="*/ 0 w 5390439"/>
              <a:gd name="connsiteY29" fmla="*/ 0 h 264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90439" h="2646878" fill="none" extrusionOk="0">
                <a:moveTo>
                  <a:pt x="0" y="0"/>
                </a:moveTo>
                <a:cubicBezTo>
                  <a:pt x="210936" y="-26387"/>
                  <a:pt x="429503" y="55191"/>
                  <a:pt x="598938" y="0"/>
                </a:cubicBezTo>
                <a:cubicBezTo>
                  <a:pt x="768373" y="-55191"/>
                  <a:pt x="1001975" y="39108"/>
                  <a:pt x="1251780" y="0"/>
                </a:cubicBezTo>
                <a:cubicBezTo>
                  <a:pt x="1501585" y="-39108"/>
                  <a:pt x="1611342" y="18049"/>
                  <a:pt x="1796813" y="0"/>
                </a:cubicBezTo>
                <a:cubicBezTo>
                  <a:pt x="1982284" y="-18049"/>
                  <a:pt x="2151283" y="2514"/>
                  <a:pt x="2341846" y="0"/>
                </a:cubicBezTo>
                <a:cubicBezTo>
                  <a:pt x="2532409" y="-2514"/>
                  <a:pt x="2677190" y="42192"/>
                  <a:pt x="2779071" y="0"/>
                </a:cubicBezTo>
                <a:cubicBezTo>
                  <a:pt x="2880953" y="-42192"/>
                  <a:pt x="3180543" y="35015"/>
                  <a:pt x="3378008" y="0"/>
                </a:cubicBezTo>
                <a:cubicBezTo>
                  <a:pt x="3575473" y="-35015"/>
                  <a:pt x="3727570" y="3330"/>
                  <a:pt x="3923042" y="0"/>
                </a:cubicBezTo>
                <a:cubicBezTo>
                  <a:pt x="4118514" y="-3330"/>
                  <a:pt x="4235262" y="10950"/>
                  <a:pt x="4414171" y="0"/>
                </a:cubicBezTo>
                <a:cubicBezTo>
                  <a:pt x="4593080" y="-10950"/>
                  <a:pt x="5017920" y="55405"/>
                  <a:pt x="5390439" y="0"/>
                </a:cubicBezTo>
                <a:cubicBezTo>
                  <a:pt x="5430046" y="221565"/>
                  <a:pt x="5351225" y="277266"/>
                  <a:pt x="5390439" y="529376"/>
                </a:cubicBezTo>
                <a:cubicBezTo>
                  <a:pt x="5429653" y="781486"/>
                  <a:pt x="5382005" y="790390"/>
                  <a:pt x="5390439" y="1005814"/>
                </a:cubicBezTo>
                <a:cubicBezTo>
                  <a:pt x="5398873" y="1221238"/>
                  <a:pt x="5347706" y="1288023"/>
                  <a:pt x="5390439" y="1482252"/>
                </a:cubicBezTo>
                <a:cubicBezTo>
                  <a:pt x="5433172" y="1676481"/>
                  <a:pt x="5363984" y="1725318"/>
                  <a:pt x="5390439" y="1958690"/>
                </a:cubicBezTo>
                <a:cubicBezTo>
                  <a:pt x="5416894" y="2192062"/>
                  <a:pt x="5381214" y="2393476"/>
                  <a:pt x="5390439" y="2646878"/>
                </a:cubicBezTo>
                <a:cubicBezTo>
                  <a:pt x="5294060" y="2674520"/>
                  <a:pt x="5141088" y="2621335"/>
                  <a:pt x="4953215" y="2646878"/>
                </a:cubicBezTo>
                <a:cubicBezTo>
                  <a:pt x="4765342" y="2672421"/>
                  <a:pt x="4607688" y="2644221"/>
                  <a:pt x="4462086" y="2646878"/>
                </a:cubicBezTo>
                <a:cubicBezTo>
                  <a:pt x="4316484" y="2649535"/>
                  <a:pt x="4240609" y="2623809"/>
                  <a:pt x="4024861" y="2646878"/>
                </a:cubicBezTo>
                <a:cubicBezTo>
                  <a:pt x="3809113" y="2669947"/>
                  <a:pt x="3740500" y="2591258"/>
                  <a:pt x="3533732" y="2646878"/>
                </a:cubicBezTo>
                <a:cubicBezTo>
                  <a:pt x="3326964" y="2702498"/>
                  <a:pt x="3185960" y="2602726"/>
                  <a:pt x="3096508" y="2646878"/>
                </a:cubicBezTo>
                <a:cubicBezTo>
                  <a:pt x="3007056" y="2691030"/>
                  <a:pt x="2820381" y="2627978"/>
                  <a:pt x="2551474" y="2646878"/>
                </a:cubicBezTo>
                <a:cubicBezTo>
                  <a:pt x="2282567" y="2665778"/>
                  <a:pt x="2072849" y="2635030"/>
                  <a:pt x="1952537" y="2646878"/>
                </a:cubicBezTo>
                <a:cubicBezTo>
                  <a:pt x="1832225" y="2658726"/>
                  <a:pt x="1514900" y="2617249"/>
                  <a:pt x="1353599" y="2646878"/>
                </a:cubicBezTo>
                <a:cubicBezTo>
                  <a:pt x="1192298" y="2676507"/>
                  <a:pt x="825609" y="2630147"/>
                  <a:pt x="646853" y="2646878"/>
                </a:cubicBezTo>
                <a:cubicBezTo>
                  <a:pt x="468097" y="2663609"/>
                  <a:pt x="252265" y="2575500"/>
                  <a:pt x="0" y="2646878"/>
                </a:cubicBezTo>
                <a:cubicBezTo>
                  <a:pt x="-27846" y="2423223"/>
                  <a:pt x="4968" y="2352933"/>
                  <a:pt x="0" y="2196909"/>
                </a:cubicBezTo>
                <a:cubicBezTo>
                  <a:pt x="-4968" y="2040885"/>
                  <a:pt x="30641" y="1925006"/>
                  <a:pt x="0" y="1720471"/>
                </a:cubicBezTo>
                <a:cubicBezTo>
                  <a:pt x="-30641" y="1515936"/>
                  <a:pt x="17266" y="1442971"/>
                  <a:pt x="0" y="1191095"/>
                </a:cubicBezTo>
                <a:cubicBezTo>
                  <a:pt x="-17266" y="939219"/>
                  <a:pt x="2410" y="883240"/>
                  <a:pt x="0" y="608782"/>
                </a:cubicBezTo>
                <a:cubicBezTo>
                  <a:pt x="-2410" y="334324"/>
                  <a:pt x="16233" y="169500"/>
                  <a:pt x="0" y="0"/>
                </a:cubicBezTo>
                <a:close/>
              </a:path>
              <a:path w="5390439" h="2646878"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1987" y="194992"/>
                  <a:pt x="5348822" y="294568"/>
                  <a:pt x="5390439" y="476438"/>
                </a:cubicBezTo>
                <a:cubicBezTo>
                  <a:pt x="5432056" y="658308"/>
                  <a:pt x="5354870" y="731367"/>
                  <a:pt x="5390439" y="926407"/>
                </a:cubicBezTo>
                <a:cubicBezTo>
                  <a:pt x="5426008" y="1121447"/>
                  <a:pt x="5357943" y="1211665"/>
                  <a:pt x="5390439" y="1455783"/>
                </a:cubicBezTo>
                <a:cubicBezTo>
                  <a:pt x="5422935" y="1699901"/>
                  <a:pt x="5387236" y="1804483"/>
                  <a:pt x="5390439" y="1905752"/>
                </a:cubicBezTo>
                <a:cubicBezTo>
                  <a:pt x="5393642" y="2007021"/>
                  <a:pt x="5347750" y="2462392"/>
                  <a:pt x="5390439" y="2646878"/>
                </a:cubicBezTo>
                <a:cubicBezTo>
                  <a:pt x="5149403" y="2694439"/>
                  <a:pt x="4978955" y="2634551"/>
                  <a:pt x="4683693" y="2646878"/>
                </a:cubicBezTo>
                <a:cubicBezTo>
                  <a:pt x="4388431" y="2659205"/>
                  <a:pt x="4440186" y="2620747"/>
                  <a:pt x="4246468" y="2646878"/>
                </a:cubicBezTo>
                <a:cubicBezTo>
                  <a:pt x="4052750" y="2673009"/>
                  <a:pt x="3863997" y="2627386"/>
                  <a:pt x="3755339" y="2646878"/>
                </a:cubicBezTo>
                <a:cubicBezTo>
                  <a:pt x="3646681" y="2666370"/>
                  <a:pt x="3432019" y="2609179"/>
                  <a:pt x="3264210" y="2646878"/>
                </a:cubicBezTo>
                <a:cubicBezTo>
                  <a:pt x="3096401" y="2684577"/>
                  <a:pt x="2892519" y="2640823"/>
                  <a:pt x="2773081" y="2646878"/>
                </a:cubicBezTo>
                <a:cubicBezTo>
                  <a:pt x="2653643" y="2652933"/>
                  <a:pt x="2480009" y="2618464"/>
                  <a:pt x="2335857" y="2646878"/>
                </a:cubicBezTo>
                <a:cubicBezTo>
                  <a:pt x="2191705" y="2675292"/>
                  <a:pt x="2033777" y="2595149"/>
                  <a:pt x="1790824" y="2646878"/>
                </a:cubicBezTo>
                <a:cubicBezTo>
                  <a:pt x="1547871" y="2698607"/>
                  <a:pt x="1243524" y="2608144"/>
                  <a:pt x="1084077" y="2646878"/>
                </a:cubicBezTo>
                <a:cubicBezTo>
                  <a:pt x="924630" y="2685612"/>
                  <a:pt x="286705" y="2592436"/>
                  <a:pt x="0" y="2646878"/>
                </a:cubicBezTo>
                <a:cubicBezTo>
                  <a:pt x="-56844" y="2426890"/>
                  <a:pt x="26177" y="2378301"/>
                  <a:pt x="0" y="2143971"/>
                </a:cubicBezTo>
                <a:cubicBezTo>
                  <a:pt x="-26177" y="1909641"/>
                  <a:pt x="6580" y="1752216"/>
                  <a:pt x="0" y="1614596"/>
                </a:cubicBezTo>
                <a:cubicBezTo>
                  <a:pt x="-6580" y="1476977"/>
                  <a:pt x="36027" y="1220258"/>
                  <a:pt x="0" y="1085220"/>
                </a:cubicBezTo>
                <a:cubicBezTo>
                  <a:pt x="-36027" y="950182"/>
                  <a:pt x="12285" y="826251"/>
                  <a:pt x="0" y="582313"/>
                </a:cubicBezTo>
                <a:cubicBezTo>
                  <a:pt x="-12285" y="338375"/>
                  <a:pt x="26933" y="25666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66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733596" y="649493"/>
            <a:ext cx="5556730" cy="2554545"/>
          </a:xfrm>
          <a:prstGeom prst="rect">
            <a:avLst/>
          </a:prstGeom>
          <a:noFill/>
        </p:spPr>
        <p:txBody>
          <a:bodyPr wrap="square" rtlCol="0">
            <a:spAutoFit/>
          </a:bodyPr>
          <a:lstStyle/>
          <a:p>
            <a:r>
              <a:rPr lang="en-US" sz="3200">
                <a:latin typeface="Times New Roman" panose="02020603050405020304" pitchFamily="18" charset="0"/>
                <a:ea typeface="Times New Roman" panose="02020603050405020304" pitchFamily="18" charset="0"/>
              </a:rPr>
              <a:t>Lệnh của nhà vua là không hợp lý vì lệnh đó thể hiện sự nhượng bộ của Triều đình với thực dân Pháp, trái với nguyện vọng của nhân dân.</a:t>
            </a:r>
          </a:p>
        </p:txBody>
      </p:sp>
      <p:sp>
        <p:nvSpPr>
          <p:cNvPr id="15" name="Oval 14">
            <a:extLst>
              <a:ext uri="{FF2B5EF4-FFF2-40B4-BE49-F238E27FC236}">
                <a16:creationId xmlns:a16="http://schemas.microsoft.com/office/drawing/2014/main" id="{032618BC-E54C-466D-97DF-876CD2173CBE}"/>
              </a:ext>
            </a:extLst>
          </p:cNvPr>
          <p:cNvSpPr>
            <a:spLocks noChangeAspect="1"/>
          </p:cNvSpPr>
          <p:nvPr>
            <p:custDataLst>
              <p:tags r:id="rId1"/>
            </p:custDataLst>
          </p:nvPr>
        </p:nvSpPr>
        <p:spPr>
          <a:xfrm>
            <a:off x="0" y="0"/>
            <a:ext cx="990600" cy="990600"/>
          </a:xfrm>
          <a:prstGeom prst="ellipse">
            <a:avLst/>
          </a:prstGeom>
          <a:blipFill dpi="0" rotWithShape="0">
            <a:blip r:embed="rId12"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329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F6F143-4227-4595-804D-937FDDB80110}"/>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2" name="Picture 11" descr="Background pattern&#10;&#10;Description automatically generated">
            <a:extLst>
              <a:ext uri="{FF2B5EF4-FFF2-40B4-BE49-F238E27FC236}">
                <a16:creationId xmlns:a16="http://schemas.microsoft.com/office/drawing/2014/main" id="{E37457F9-FC46-494F-9400-438F9473F097}"/>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0584B1F5-A205-4EBB-B66A-5D2FDC74BD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53770425-ABB4-4D1C-9084-518466B73225}"/>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5" name="Picture 14" descr="Background pattern&#10;&#10;Description automatically generated">
            <a:extLst>
              <a:ext uri="{FF2B5EF4-FFF2-40B4-BE49-F238E27FC236}">
                <a16:creationId xmlns:a16="http://schemas.microsoft.com/office/drawing/2014/main" id="{B8377839-BEC2-4BEC-BA58-F16FF1B23AB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072" name="Picture 24" descr="Cartoon grass background, grass material, grass png | PNGEgg">
            <a:extLst>
              <a:ext uri="{FF2B5EF4-FFF2-40B4-BE49-F238E27FC236}">
                <a16:creationId xmlns:a16="http://schemas.microsoft.com/office/drawing/2014/main" id="{D6CDBE6F-FADB-48C9-8168-FCA19E6E5BD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Cartoon grass background, grass material, grass png | PNGEgg">
            <a:extLst>
              <a:ext uri="{FF2B5EF4-FFF2-40B4-BE49-F238E27FC236}">
                <a16:creationId xmlns:a16="http://schemas.microsoft.com/office/drawing/2014/main" id="{14D31CC6-83C8-46B3-9299-EEEDB6E79BA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descr="Cartoon grass background, grass material, grass png | PNGEgg">
            <a:extLst>
              <a:ext uri="{FF2B5EF4-FFF2-40B4-BE49-F238E27FC236}">
                <a16:creationId xmlns:a16="http://schemas.microsoft.com/office/drawing/2014/main" id="{0F5C4F27-A367-4559-853B-5953BC920BA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19565B4-F337-43CC-AABB-610F0B911464}"/>
              </a:ext>
            </a:extLst>
          </p:cNvPr>
          <p:cNvSpPr/>
          <p:nvPr/>
        </p:nvSpPr>
        <p:spPr>
          <a:xfrm>
            <a:off x="685800" y="838200"/>
            <a:ext cx="10820400" cy="2241170"/>
          </a:xfrm>
          <a:prstGeom prst="roundRect">
            <a:avLst/>
          </a:prstGeom>
          <a:solidFill>
            <a:schemeClr val="bg1">
              <a:alpha val="78000"/>
            </a:schemeClr>
          </a:solidFill>
          <a:ln w="76200">
            <a:noFill/>
            <a:prstDash val="sysDot"/>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C72139-7E93-4527-A6F6-47CFB789A3CC}"/>
              </a:ext>
            </a:extLst>
          </p:cNvPr>
          <p:cNvSpPr/>
          <p:nvPr/>
        </p:nvSpPr>
        <p:spPr>
          <a:xfrm>
            <a:off x="990600" y="1042152"/>
            <a:ext cx="10210800" cy="1833265"/>
          </a:xfrm>
          <a:prstGeom prst="rect">
            <a:avLst/>
          </a:prstGeom>
          <a:noFill/>
        </p:spPr>
        <p:txBody>
          <a:bodyPr wrap="none" lIns="91440" tIns="45720" rIns="91440" bIns="45720">
            <a:prstTxWarp prst="textPlain">
              <a:avLst/>
            </a:prstTxWarp>
            <a:spAutoFit/>
          </a:bodyPr>
          <a:lstStyle/>
          <a:p>
            <a:pPr algn="ctr"/>
            <a:r>
              <a:rPr lang="en-US" sz="5400" b="1" cap="none" spc="0">
                <a:ln w="57150">
                  <a:solidFill>
                    <a:srgbClr val="FFC000"/>
                  </a:solidFill>
                  <a:prstDash val="solid"/>
                </a:ln>
                <a:solidFill>
                  <a:srgbClr val="FFFF00"/>
                </a:solidFill>
                <a:effectLst>
                  <a:outerShdw blurRad="38100" dist="38100" dir="2700000" algn="tl">
                    <a:srgbClr val="000000">
                      <a:alpha val="43137"/>
                    </a:srgbClr>
                  </a:outerShdw>
                </a:effectLst>
                <a:latin typeface="#9Slide04 Trirong ExtraBold" panose="00000900000000000000" pitchFamily="2" charset="-34"/>
                <a:cs typeface="#9Slide04 Trirong ExtraBold" panose="00000900000000000000" pitchFamily="2" charset="-34"/>
              </a:rPr>
              <a:t>NHÀ SỬ HỌC THÔNG THÁI</a:t>
            </a:r>
          </a:p>
        </p:txBody>
      </p:sp>
      <p:pic>
        <p:nvPicPr>
          <p:cNvPr id="2058" name="Picture 10" descr="Happy Cute Little Kid Boy With Light Idea Stock Vector - Illustration of  homework, school: 177079924">
            <a:extLst>
              <a:ext uri="{FF2B5EF4-FFF2-40B4-BE49-F238E27FC236}">
                <a16:creationId xmlns:a16="http://schemas.microsoft.com/office/drawing/2014/main" id="{338C6DAA-B56B-4DC3-83E1-0B34E0B2DB3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84854" y="2148108"/>
            <a:ext cx="4513893" cy="49770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id="{F45E51B2-33BB-4261-A02C-5DF95C548949}"/>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flipH="1">
            <a:off x="9843545" y="2484891"/>
            <a:ext cx="2348454" cy="4625743"/>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30F32540-5790-4198-B830-0308960B4F59}"/>
              </a:ext>
            </a:extLst>
          </p:cNvPr>
          <p:cNvSpPr>
            <a:spLocks noChangeAspect="1"/>
          </p:cNvSpPr>
          <p:nvPr>
            <p:custDataLst>
              <p:tags r:id="rId1"/>
            </p:custDataLst>
          </p:nvPr>
        </p:nvSpPr>
        <p:spPr>
          <a:xfrm>
            <a:off x="0" y="0"/>
            <a:ext cx="990600" cy="990600"/>
          </a:xfrm>
          <a:prstGeom prst="ellipse">
            <a:avLst/>
          </a:prstGeom>
          <a:blipFill dpi="0" rotWithShape="0">
            <a:blip r:embed="rId1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51292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additive="base">
                                        <p:cTn id="7" dur="500" fill="hold"/>
                                        <p:tgtEl>
                                          <p:spTgt spid="2058"/>
                                        </p:tgtEl>
                                        <p:attrNameLst>
                                          <p:attrName>ppt_x</p:attrName>
                                        </p:attrNameLst>
                                      </p:cBhvr>
                                      <p:tavLst>
                                        <p:tav tm="0">
                                          <p:val>
                                            <p:strVal val="#ppt_x"/>
                                          </p:val>
                                        </p:tav>
                                        <p:tav tm="100000">
                                          <p:val>
                                            <p:strVal val="#ppt_x"/>
                                          </p:val>
                                        </p:tav>
                                      </p:tavLst>
                                    </p:anim>
                                    <p:anim calcmode="lin" valueType="num">
                                      <p:cBhvr additive="base">
                                        <p:cTn id="8" dur="500" fill="hold"/>
                                        <p:tgtEl>
                                          <p:spTgt spid="205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60"/>
                                        </p:tgtEl>
                                        <p:attrNameLst>
                                          <p:attrName>style.visibility</p:attrName>
                                        </p:attrNameLst>
                                      </p:cBhvr>
                                      <p:to>
                                        <p:strVal val="visible"/>
                                      </p:to>
                                    </p:set>
                                    <p:anim calcmode="lin" valueType="num">
                                      <p:cBhvr additive="base">
                                        <p:cTn id="11" dur="500" fill="hold"/>
                                        <p:tgtEl>
                                          <p:spTgt spid="2060"/>
                                        </p:tgtEl>
                                        <p:attrNameLst>
                                          <p:attrName>ppt_x</p:attrName>
                                        </p:attrNameLst>
                                      </p:cBhvr>
                                      <p:tavLst>
                                        <p:tav tm="0">
                                          <p:val>
                                            <p:strVal val="#ppt_x"/>
                                          </p:val>
                                        </p:tav>
                                        <p:tav tm="100000">
                                          <p:val>
                                            <p:strVal val="#ppt_x"/>
                                          </p:val>
                                        </p:tav>
                                      </p:tavLst>
                                    </p:anim>
                                    <p:anim calcmode="lin" valueType="num">
                                      <p:cBhvr additive="base">
                                        <p:cTn id="12"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E990F040-AA14-45DD-8AF4-622F7C744978}"/>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24" name="Picture 23" descr="Background pattern&#10;&#10;Description automatically generated">
            <a:extLst>
              <a:ext uri="{FF2B5EF4-FFF2-40B4-BE49-F238E27FC236}">
                <a16:creationId xmlns:a16="http://schemas.microsoft.com/office/drawing/2014/main" id="{AF76FE61-65CE-4D4A-820B-0C5FD8B38119}"/>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5" name="Picture 24" descr="Background pattern&#10;&#10;Description automatically generated">
            <a:extLst>
              <a:ext uri="{FF2B5EF4-FFF2-40B4-BE49-F238E27FC236}">
                <a16:creationId xmlns:a16="http://schemas.microsoft.com/office/drawing/2014/main" id="{558B419B-EBC3-4A9A-AA08-33422CBE4C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6" name="Picture 25" descr="Background pattern&#10;&#10;Description automatically generated">
            <a:extLst>
              <a:ext uri="{FF2B5EF4-FFF2-40B4-BE49-F238E27FC236}">
                <a16:creationId xmlns:a16="http://schemas.microsoft.com/office/drawing/2014/main" id="{7B649E10-43E3-4A6D-A1BC-1C39D72B46A8}"/>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1C18AA54-EA1C-40C2-9565-AE063EBB5E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6065076"/>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6071604"/>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886699" y="6043415"/>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l="19890" r="25548" b="6900"/>
          <a:stretch/>
        </p:blipFill>
        <p:spPr bwMode="auto">
          <a:xfrm flipH="1">
            <a:off x="10020298" y="3136207"/>
            <a:ext cx="2383367" cy="42932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1798813"/>
            <a:chOff x="1485900" y="152400"/>
            <a:chExt cx="9296400" cy="2004901"/>
          </a:xfrm>
          <a:solidFill>
            <a:schemeClr val="accent5">
              <a:lumMod val="40000"/>
              <a:lumOff val="60000"/>
            </a:schemeClr>
          </a:solidFill>
          <a:scene3d>
            <a:camera prst="orthographicFront">
              <a:rot lat="0" lon="0" rev="0"/>
            </a:camera>
            <a:lightRig rig="contrasting" dir="t">
              <a:rot lat="0" lon="0" rev="7800000"/>
            </a:lightRig>
          </a:scene3d>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grpFill/>
            <a:ln w="76200">
              <a:noFill/>
              <a:prstDash val="solid"/>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grp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52130" y="504372"/>
            <a:ext cx="75438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None/>
            </a:pPr>
            <a:r>
              <a:rPr lang="en-US" altLang="en-US" sz="3600" b="1">
                <a:solidFill>
                  <a:srgbClr val="FF0000"/>
                </a:solidFill>
                <a:latin typeface="Times New Roman" panose="02020603050405020304" pitchFamily="18" charset="0"/>
                <a:cs typeface="Times New Roman" panose="02020603050405020304" pitchFamily="18" charset="0"/>
              </a:rPr>
              <a:t>Điều gì khiến Trương Định băn khoăn, suy nghĩ?</a:t>
            </a:r>
            <a:endParaRPr lang="en-US" altLang="zh-CN" sz="3600" b="1">
              <a:ln>
                <a:solidFill>
                  <a:srgbClr val="0070C0"/>
                </a:solidFill>
              </a:ln>
              <a:solidFill>
                <a:srgbClr val="FF0000"/>
              </a:solidFill>
              <a:latin typeface="VNI-Avo" pitchFamily="2" charset="0"/>
              <a:ea typeface="inpin heiti" charset="-122"/>
              <a:sym typeface="微软雅黑" panose="020B0503020204020204" pitchFamily="34" charset="-122"/>
            </a:endParaRP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026398" y="2311196"/>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lphaUcPeriod"/>
            </a:pPr>
            <a:r>
              <a:rPr lang="en-US" altLang="en-US" sz="2400">
                <a:solidFill>
                  <a:srgbClr val="3333FF"/>
                </a:solidFill>
                <a:latin typeface="Times New Roman" panose="02020603050405020304" pitchFamily="18" charset="0"/>
                <a:cs typeface="Times New Roman" panose="02020603050405020304" pitchFamily="18" charset="0"/>
              </a:rPr>
              <a:t>Giữa lệnh vua và lòng yêu nước thương dân, Trương Định chưa biết làm thế nào cho phải lẽ.</a:t>
            </a:r>
            <a:endParaRPr lang="en-US" sz="2400" b="1">
              <a:ln w="9525">
                <a:solidFill>
                  <a:srgbClr val="155C10"/>
                </a:solidFill>
              </a:ln>
              <a:solidFill>
                <a:srgbClr val="155C10"/>
              </a:solidFill>
              <a:latin typeface="VNI-Avo"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011392"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3333FF"/>
                </a:solidFill>
                <a:latin typeface="Times New Roman" panose="02020603050405020304" pitchFamily="18" charset="0"/>
                <a:cs typeface="Times New Roman" panose="02020603050405020304" pitchFamily="18" charset="0"/>
              </a:rPr>
              <a:t>C. </a:t>
            </a:r>
            <a:r>
              <a:rPr lang="en-US" altLang="en-US" sz="2400">
                <a:solidFill>
                  <a:srgbClr val="3333FF"/>
                </a:solidFill>
                <a:latin typeface="Times New Roman" panose="02020603050405020304" pitchFamily="18" charset="0"/>
                <a:cs typeface="Times New Roman" panose="02020603050405020304" pitchFamily="18" charset="0"/>
              </a:rPr>
              <a:t>Vì làm quan thì phải tuân lệnh vua nếu không thì chịu tội phản nghịch.</a:t>
            </a:r>
            <a:endParaRPr lang="en-US" sz="2400">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306481"/>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0000"/>
              </a:spcBef>
              <a:buClr>
                <a:srgbClr val="FF0000"/>
              </a:buClr>
            </a:pPr>
            <a:r>
              <a:rPr lang="en-US" altLang="en-US" sz="2400">
                <a:solidFill>
                  <a:srgbClr val="3333FF"/>
                </a:solidFill>
                <a:latin typeface="Times New Roman" panose="02020603050405020304" pitchFamily="18" charset="0"/>
                <a:cs typeface="Times New Roman" panose="02020603050405020304" pitchFamily="18" charset="0"/>
              </a:rPr>
              <a:t>B. Nếu để đất đai của tổ tiên, dân chúng rơi vào tay giặc thì lòng ông không yên. Dân chúng và nghĩa quân không muốn giải tán lực lượng. </a:t>
            </a:r>
            <a:r>
              <a:rPr lang="en-US" sz="2400" b="1">
                <a:ln w="9525">
                  <a:solidFill>
                    <a:srgbClr val="155C10"/>
                  </a:solidFill>
                </a:ln>
                <a:solidFill>
                  <a:srgbClr val="155C10"/>
                </a:solidFill>
                <a:latin typeface="VNI-Avo" pitchFamily="2" charset="0"/>
              </a:rPr>
              <a:t>… </a:t>
            </a: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333FF"/>
                </a:solidFill>
                <a:latin typeface="Times New Roman" panose="02020603050405020304" pitchFamily="18" charset="0"/>
                <a:cs typeface="Times New Roman" panose="02020603050405020304" pitchFamily="18" charset="0"/>
              </a:rPr>
              <a:t>D. Tất cả ý trên đều đúng.</a:t>
            </a:r>
          </a:p>
        </p:txBody>
      </p:sp>
      <p:sp>
        <p:nvSpPr>
          <p:cNvPr id="21" name="Oval 20">
            <a:extLst>
              <a:ext uri="{FF2B5EF4-FFF2-40B4-BE49-F238E27FC236}">
                <a16:creationId xmlns:a16="http://schemas.microsoft.com/office/drawing/2014/main" id="{F4B84144-3A3E-42CD-B1DB-29F81EFA1FF8}"/>
              </a:ext>
            </a:extLst>
          </p:cNvPr>
          <p:cNvSpPr/>
          <p:nvPr/>
        </p:nvSpPr>
        <p:spPr>
          <a:xfrm>
            <a:off x="6022393" y="4767047"/>
            <a:ext cx="586909" cy="6050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33582" t="19073" r="33194" b="21307"/>
          <a:stretch/>
        </p:blipFill>
        <p:spPr>
          <a:xfrm>
            <a:off x="10498724" y="91806"/>
            <a:ext cx="1620127" cy="1635272"/>
          </a:xfrm>
          <a:prstGeom prst="ellipse">
            <a:avLst/>
          </a:prstGeom>
          <a:ln>
            <a:noFill/>
          </a:ln>
          <a:effectLst>
            <a:softEdge rad="112500"/>
          </a:effectLst>
        </p:spPr>
      </p:pic>
      <p:sp>
        <p:nvSpPr>
          <p:cNvPr id="4" name="TextBox 3">
            <a:extLst>
              <a:ext uri="{FF2B5EF4-FFF2-40B4-BE49-F238E27FC236}">
                <a16:creationId xmlns:a16="http://schemas.microsoft.com/office/drawing/2014/main" id="{258B2C11-4E6C-4E9B-92D4-BF5F8278B1BE}"/>
              </a:ext>
            </a:extLst>
          </p:cNvPr>
          <p:cNvSpPr txBox="1"/>
          <p:nvPr/>
        </p:nvSpPr>
        <p:spPr>
          <a:xfrm>
            <a:off x="81615" y="-3628"/>
            <a:ext cx="1946367" cy="830997"/>
          </a:xfrm>
          <a:prstGeom prst="rect">
            <a:avLst/>
          </a:prstGeom>
          <a:noFill/>
        </p:spPr>
        <p:txBody>
          <a:bodyPr wrap="none" rtlCol="0">
            <a:spAutoFit/>
          </a:bodyPr>
          <a:lstStyle/>
          <a:p>
            <a:r>
              <a:rPr lang="en-US" sz="4800" b="1">
                <a:solidFill>
                  <a:schemeClr val="bg1"/>
                </a:solidFill>
                <a:latin typeface="Times New Roman" panose="02020603050405020304" pitchFamily="18" charset="0"/>
                <a:cs typeface="Times New Roman" panose="02020603050405020304" pitchFamily="18" charset="0"/>
              </a:rPr>
              <a:t>Câu 1:</a:t>
            </a:r>
          </a:p>
        </p:txBody>
      </p:sp>
      <p:sp>
        <p:nvSpPr>
          <p:cNvPr id="5" name="Action Button: Go Forward or Next 4">
            <a:hlinkClick r:id="" action="ppaction://hlinkshowjump?jump=nextslide" highlightClick="1"/>
            <a:extLst>
              <a:ext uri="{FF2B5EF4-FFF2-40B4-BE49-F238E27FC236}">
                <a16:creationId xmlns:a16="http://schemas.microsoft.com/office/drawing/2014/main" id="{1CE268A5-A90A-429A-BCCD-733ECB9D7288}"/>
              </a:ext>
            </a:extLst>
          </p:cNvPr>
          <p:cNvSpPr/>
          <p:nvPr/>
        </p:nvSpPr>
        <p:spPr>
          <a:xfrm>
            <a:off x="11186597" y="6557507"/>
            <a:ext cx="973724" cy="590726"/>
          </a:xfrm>
          <a:prstGeom prst="actionButtonForwardNex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34F03975-6D14-491C-A2C4-6D8C6ADBE9FC}"/>
              </a:ext>
            </a:extLst>
          </p:cNvPr>
          <p:cNvSpPr>
            <a:spLocks noChangeAspect="1"/>
          </p:cNvSpPr>
          <p:nvPr>
            <p:custDataLst>
              <p:tags r:id="rId3"/>
            </p:custDataLst>
          </p:nvPr>
        </p:nvSpPr>
        <p:spPr>
          <a:xfrm>
            <a:off x="96439" y="6249298"/>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36953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50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2"/>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22"/>
                                        </p:tgtEl>
                                      </p:cBhvr>
                                    </p:cmd>
                                  </p:childTnLst>
                                </p:cTn>
                              </p:par>
                            </p:childTnLst>
                          </p:cTn>
                        </p:par>
                      </p:childTnLst>
                    </p:cTn>
                  </p:par>
                </p:childTnLst>
              </p:cTn>
              <p:nextCondLst>
                <p:cond evt="onClick" delay="0">
                  <p:tgtEl>
                    <p:spTgt spid="22"/>
                  </p:tgtEl>
                </p:cond>
              </p:nextCondLst>
            </p:seq>
            <p:video>
              <p:cMediaNode vol="80000">
                <p:cTn id="51" fill="hold" display="0">
                  <p:stCondLst>
                    <p:cond delay="indefinite"/>
                  </p:stCondLst>
                </p:cTn>
                <p:tgtEl>
                  <p:spTgt spid="22"/>
                </p:tgtEl>
              </p:cMediaNode>
            </p:video>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animEffect transition="in" filter="fade">
                                      <p:cBhvr>
                                        <p:cTn id="59" dur="500"/>
                                        <p:tgtEl>
                                          <p:spTgt spid="21"/>
                                        </p:tgtEl>
                                      </p:cBhvr>
                                    </p:animEffect>
                                  </p:childTnLst>
                                </p:cTn>
                              </p:par>
                            </p:childTnLst>
                          </p:cTn>
                        </p:par>
                      </p:childTnLst>
                    </p:cTn>
                  </p:par>
                </p:childTnLst>
              </p:cTn>
              <p:nextCondLst>
                <p:cond evt="onClick" delay="0">
                  <p:tgtEl>
                    <p:spTgt spid="8"/>
                  </p:tgtEl>
                </p:cond>
              </p:nextCondLst>
            </p:seq>
          </p:childTnLst>
        </p:cTn>
      </p:par>
    </p:tnLst>
    <p:bldLst>
      <p:bldP spid="15" grpId="0"/>
      <p:bldP spid="16" grpId="0" animBg="1"/>
      <p:bldP spid="18" grpId="0" animBg="1"/>
      <p:bldP spid="19" grpId="0" animBg="1"/>
      <p:bldP spid="20" grpId="0" animBg="1"/>
      <p:bldP spid="21" grpId="0" animBg="1"/>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9D8F536-9BD3-4FA8-90CF-4D15B77264E0}"/>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24" name="Picture 23" descr="Background pattern&#10;&#10;Description automatically generated">
            <a:extLst>
              <a:ext uri="{FF2B5EF4-FFF2-40B4-BE49-F238E27FC236}">
                <a16:creationId xmlns:a16="http://schemas.microsoft.com/office/drawing/2014/main" id="{9AFEB105-EAD2-427A-8FD0-A385232A6CD6}"/>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5" name="Picture 24" descr="Background pattern&#10;&#10;Description automatically generated">
            <a:extLst>
              <a:ext uri="{FF2B5EF4-FFF2-40B4-BE49-F238E27FC236}">
                <a16:creationId xmlns:a16="http://schemas.microsoft.com/office/drawing/2014/main" id="{A11C7B66-7BD1-44E5-B950-EA4CBEBE0D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6" name="Picture 25" descr="Background pattern&#10;&#10;Description automatically generated">
            <a:extLst>
              <a:ext uri="{FF2B5EF4-FFF2-40B4-BE49-F238E27FC236}">
                <a16:creationId xmlns:a16="http://schemas.microsoft.com/office/drawing/2014/main" id="{BDD61F1D-3C79-4A46-90E0-D9D24CAF5E3F}"/>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10D89E5B-36EA-4CA2-8515-AD25C73C70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6065076"/>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6071604"/>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886699" y="6043415"/>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l="19890" r="25548" b="6900"/>
          <a:stretch/>
        </p:blipFill>
        <p:spPr bwMode="auto">
          <a:xfrm flipH="1">
            <a:off x="10020298" y="3136207"/>
            <a:ext cx="2383367" cy="42932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1798813"/>
            <a:chOff x="1485900" y="152400"/>
            <a:chExt cx="9296400" cy="2004901"/>
          </a:xfrm>
          <a:solidFill>
            <a:schemeClr val="accent5">
              <a:lumMod val="40000"/>
              <a:lumOff val="60000"/>
            </a:schemeClr>
          </a:solidFill>
          <a:scene3d>
            <a:camera prst="orthographicFront">
              <a:rot lat="0" lon="0" rev="0"/>
            </a:camera>
            <a:lightRig rig="contrasting" dir="t">
              <a:rot lat="0" lon="0" rev="7800000"/>
            </a:lightRig>
          </a:scene3d>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grpFill/>
            <a:ln w="76200">
              <a:noFill/>
              <a:prstDash val="solid"/>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grp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03476" y="286567"/>
            <a:ext cx="7543806"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buNone/>
            </a:pPr>
            <a:r>
              <a:rPr lang="en-US" altLang="en-US" sz="3600" b="1">
                <a:solidFill>
                  <a:srgbClr val="FF0000"/>
                </a:solidFill>
                <a:latin typeface="Times New Roman" panose="02020603050405020304" pitchFamily="18" charset="0"/>
                <a:cs typeface="Times New Roman" panose="02020603050405020304" pitchFamily="18" charset="0"/>
              </a:rPr>
              <a:t>Trước băn khoăn đó của Trương Định, nghĩa quân và dân chúng đã làm gì? </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897741" y="2311196"/>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lphaUcPeriod"/>
            </a:pPr>
            <a:r>
              <a:rPr lang="en-US" altLang="en-US" sz="2400">
                <a:solidFill>
                  <a:srgbClr val="3333FF"/>
                </a:solidFill>
                <a:latin typeface="Times New Roman" panose="02020603050405020304" pitchFamily="18" charset="0"/>
                <a:cs typeface="Times New Roman" panose="02020603050405020304" pitchFamily="18" charset="0"/>
              </a:rPr>
              <a:t>Nghĩa quân và dân chúng đã suy tôn Trương Định làm </a:t>
            </a:r>
            <a:br>
              <a:rPr lang="en-US" altLang="en-US" sz="2400">
                <a:solidFill>
                  <a:srgbClr val="3333FF"/>
                </a:solidFill>
                <a:latin typeface="Times New Roman" panose="02020603050405020304" pitchFamily="18" charset="0"/>
                <a:cs typeface="Times New Roman" panose="02020603050405020304" pitchFamily="18" charset="0"/>
              </a:rPr>
            </a:br>
            <a:r>
              <a:rPr lang="en-US" altLang="en-US" sz="2400">
                <a:solidFill>
                  <a:srgbClr val="3333FF"/>
                </a:solidFill>
                <a:latin typeface="Times New Roman" panose="02020603050405020304" pitchFamily="18" charset="0"/>
                <a:cs typeface="Times New Roman" panose="02020603050405020304" pitchFamily="18" charset="0"/>
              </a:rPr>
              <a:t>“Bình Đông đại nguyên soái”.</a:t>
            </a:r>
            <a:endParaRPr lang="en-US" sz="2400">
              <a:ln w="9525">
                <a:solidFill>
                  <a:srgbClr val="155C10"/>
                </a:solidFill>
              </a:ln>
              <a:solidFill>
                <a:srgbClr val="155C10"/>
              </a:solidFill>
              <a:latin typeface="VNI-Avo"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882735"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3333FF"/>
                </a:solidFill>
                <a:latin typeface="Times New Roman" panose="02020603050405020304" pitchFamily="18" charset="0"/>
                <a:cs typeface="Times New Roman" panose="02020603050405020304" pitchFamily="18" charset="0"/>
              </a:rPr>
              <a:t>C. </a:t>
            </a:r>
            <a:r>
              <a:rPr lang="en-US" altLang="en-US" sz="2400">
                <a:solidFill>
                  <a:srgbClr val="3333FF"/>
                </a:solidFill>
                <a:latin typeface="Times New Roman" panose="02020603050405020304" pitchFamily="18" charset="0"/>
                <a:cs typeface="Times New Roman" panose="02020603050405020304" pitchFamily="18" charset="0"/>
              </a:rPr>
              <a:t>Nghĩa quân và dân chúng không làm gì cả.</a:t>
            </a:r>
            <a:endParaRPr lang="en-US" sz="2400">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306481"/>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0000"/>
              </a:spcBef>
              <a:buClr>
                <a:srgbClr val="FF0000"/>
              </a:buClr>
            </a:pPr>
            <a:r>
              <a:rPr lang="en-US" altLang="en-US" sz="2400">
                <a:solidFill>
                  <a:srgbClr val="3333FF"/>
                </a:solidFill>
                <a:latin typeface="Times New Roman" panose="02020603050405020304" pitchFamily="18" charset="0"/>
                <a:cs typeface="Times New Roman" panose="02020603050405020304" pitchFamily="18" charset="0"/>
              </a:rPr>
              <a:t>B. Nghĩa quân và dân chúng đã suy	 tôn Trương Định làm </a:t>
            </a:r>
            <a:br>
              <a:rPr lang="en-US" altLang="en-US" sz="2400">
                <a:solidFill>
                  <a:srgbClr val="3333FF"/>
                </a:solidFill>
                <a:latin typeface="Times New Roman" panose="02020603050405020304" pitchFamily="18" charset="0"/>
                <a:cs typeface="Times New Roman" panose="02020603050405020304" pitchFamily="18" charset="0"/>
              </a:rPr>
            </a:br>
            <a:r>
              <a:rPr lang="en-US" altLang="en-US" sz="2400">
                <a:solidFill>
                  <a:srgbClr val="3333FF"/>
                </a:solidFill>
                <a:latin typeface="Times New Roman" panose="02020603050405020304" pitchFamily="18" charset="0"/>
                <a:cs typeface="Times New Roman" panose="02020603050405020304" pitchFamily="18" charset="0"/>
              </a:rPr>
              <a:t>“ Bình Tây đại nguyên soái”. </a:t>
            </a:r>
            <a:r>
              <a:rPr lang="en-US" sz="2400" b="1">
                <a:ln w="9525">
                  <a:solidFill>
                    <a:srgbClr val="155C10"/>
                  </a:solidFill>
                </a:ln>
                <a:solidFill>
                  <a:srgbClr val="155C10"/>
                </a:solidFill>
                <a:latin typeface="VNI-Avo" pitchFamily="2" charset="0"/>
              </a:rPr>
              <a:t>… </a:t>
            </a: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333FF"/>
                </a:solidFill>
                <a:latin typeface="Times New Roman" panose="02020603050405020304" pitchFamily="18" charset="0"/>
                <a:cs typeface="Times New Roman" panose="02020603050405020304" pitchFamily="18" charset="0"/>
              </a:rPr>
              <a:t>D. Tất cả ý trên đều sai.</a:t>
            </a:r>
          </a:p>
        </p:txBody>
      </p:sp>
      <p:sp>
        <p:nvSpPr>
          <p:cNvPr id="21" name="Oval 20">
            <a:extLst>
              <a:ext uri="{FF2B5EF4-FFF2-40B4-BE49-F238E27FC236}">
                <a16:creationId xmlns:a16="http://schemas.microsoft.com/office/drawing/2014/main" id="{F4B84144-3A3E-42CD-B1DB-29F81EFA1FF8}"/>
              </a:ext>
            </a:extLst>
          </p:cNvPr>
          <p:cNvSpPr/>
          <p:nvPr/>
        </p:nvSpPr>
        <p:spPr>
          <a:xfrm>
            <a:off x="5802545" y="2574117"/>
            <a:ext cx="586909" cy="6050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33582" t="19073" r="33194" b="21307"/>
          <a:stretch/>
        </p:blipFill>
        <p:spPr>
          <a:xfrm>
            <a:off x="10498724" y="91806"/>
            <a:ext cx="1620127" cy="1635272"/>
          </a:xfrm>
          <a:prstGeom prst="ellipse">
            <a:avLst/>
          </a:prstGeom>
          <a:ln>
            <a:noFill/>
          </a:ln>
          <a:effectLst>
            <a:softEdge rad="112500"/>
          </a:effectLst>
        </p:spPr>
      </p:pic>
      <p:sp>
        <p:nvSpPr>
          <p:cNvPr id="4" name="TextBox 3">
            <a:extLst>
              <a:ext uri="{FF2B5EF4-FFF2-40B4-BE49-F238E27FC236}">
                <a16:creationId xmlns:a16="http://schemas.microsoft.com/office/drawing/2014/main" id="{258B2C11-4E6C-4E9B-92D4-BF5F8278B1BE}"/>
              </a:ext>
            </a:extLst>
          </p:cNvPr>
          <p:cNvSpPr txBox="1"/>
          <p:nvPr/>
        </p:nvSpPr>
        <p:spPr>
          <a:xfrm>
            <a:off x="81614" y="-3628"/>
            <a:ext cx="1601905"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Câu 2:</a:t>
            </a:r>
          </a:p>
        </p:txBody>
      </p:sp>
      <p:sp>
        <p:nvSpPr>
          <p:cNvPr id="28" name="Action Button: Go Forward or Next 27">
            <a:hlinkClick r:id="" action="ppaction://hlinkshowjump?jump=nextslide" highlightClick="1"/>
            <a:extLst>
              <a:ext uri="{FF2B5EF4-FFF2-40B4-BE49-F238E27FC236}">
                <a16:creationId xmlns:a16="http://schemas.microsoft.com/office/drawing/2014/main" id="{801590A7-BFAE-41EB-95D6-39B3946C0E70}"/>
              </a:ext>
            </a:extLst>
          </p:cNvPr>
          <p:cNvSpPr/>
          <p:nvPr/>
        </p:nvSpPr>
        <p:spPr>
          <a:xfrm>
            <a:off x="11186597" y="6557507"/>
            <a:ext cx="973724" cy="590726"/>
          </a:xfrm>
          <a:prstGeom prst="actionButtonForwardNex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BD826E67-A455-4812-A924-96F5D1728640}"/>
              </a:ext>
            </a:extLst>
          </p:cNvPr>
          <p:cNvSpPr>
            <a:spLocks noChangeAspect="1"/>
          </p:cNvSpPr>
          <p:nvPr>
            <p:custDataLst>
              <p:tags r:id="rId3"/>
            </p:custDataLst>
          </p:nvPr>
        </p:nvSpPr>
        <p:spPr>
          <a:xfrm>
            <a:off x="96439" y="6249298"/>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679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0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2"/>
                                        </p:tgtEl>
                                      </p:cBhvr>
                                    </p:cmd>
                                  </p:childTnLst>
                                </p:cTn>
                              </p:par>
                            </p:childTnLst>
                          </p:cTn>
                        </p:par>
                      </p:childTnLst>
                    </p:cTn>
                  </p:par>
                </p:childTnLst>
              </p:cTn>
              <p:nextCondLst>
                <p:cond evt="onClick" delay="0">
                  <p:tgtEl>
                    <p:spTgt spid="22"/>
                  </p:tgtEl>
                </p:cond>
              </p:nextCondLst>
            </p:seq>
            <p:video>
              <p:cMediaNode vol="80000">
                <p:cTn id="44" fill="hold" display="0">
                  <p:stCondLst>
                    <p:cond delay="indefinite"/>
                  </p:stCondLst>
                </p:cTn>
                <p:tgtEl>
                  <p:spTgt spid="22"/>
                </p:tgtEl>
              </p:cMediaNode>
            </p:video>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childTnLst>
                    </p:cTn>
                  </p:par>
                </p:childTnLst>
              </p:cTn>
              <p:nextCondLst>
                <p:cond evt="onClick" delay="0">
                  <p:tgtEl>
                    <p:spTgt spid="8"/>
                  </p:tgtEl>
                </p:cond>
              </p:nextCondLst>
            </p:seq>
          </p:childTnLst>
        </p:cTn>
      </p:par>
    </p:tnLst>
    <p:bldLst>
      <p:bldP spid="15" grpId="0"/>
      <p:bldP spid="16" grpId="0" animBg="1"/>
      <p:bldP spid="18" grpId="0" animBg="1"/>
      <p:bldP spid="19" grpId="0" animBg="1"/>
      <p:bldP spid="20" grpId="0" animBg="1"/>
      <p:bldP spid="21"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75C68F-E0D9-410E-BD05-23BBE36AF2E6}"/>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16" name="Picture 15" descr="Background pattern&#10;&#10;Description automatically generated">
            <a:extLst>
              <a:ext uri="{FF2B5EF4-FFF2-40B4-BE49-F238E27FC236}">
                <a16:creationId xmlns:a16="http://schemas.microsoft.com/office/drawing/2014/main" id="{76405ADE-536D-43FC-8485-A393B847E7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769942" y="1757221"/>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 y="306615"/>
            <a:ext cx="5824135"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627497" y="691563"/>
            <a:ext cx="3749329" cy="1754326"/>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Quan sát hình cho biết tranh vẽ cảnh gì?</a:t>
            </a:r>
          </a:p>
        </p:txBody>
      </p:sp>
      <p:pic>
        <p:nvPicPr>
          <p:cNvPr id="17" name="Picture 16" descr="Background pattern&#10;&#10;Description automatically generated">
            <a:extLst>
              <a:ext uri="{FF2B5EF4-FFF2-40B4-BE49-F238E27FC236}">
                <a16:creationId xmlns:a16="http://schemas.microsoft.com/office/drawing/2014/main" id="{09C60958-C450-4E9F-910D-8AD937A0DAF9}"/>
              </a:ext>
            </a:extLst>
          </p:cNvPr>
          <p:cNvPicPr>
            <a:picLocks noChangeAspect="1"/>
          </p:cNvPicPr>
          <p:nvPr/>
        </p:nvPicPr>
        <p:blipFill>
          <a:blip r:embed="rId10" cstate="print">
            <a:extLst>
              <a:ext uri="{BEBA8EAE-BF5A-486C-A8C5-ECC9F3942E4B}">
                <a14:imgProps xmlns:a14="http://schemas.microsoft.com/office/drawing/2010/main">
                  <a14:imgLayer r:embed="rId11">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sp>
        <p:nvSpPr>
          <p:cNvPr id="11" name="Oval 10">
            <a:extLst>
              <a:ext uri="{FF2B5EF4-FFF2-40B4-BE49-F238E27FC236}">
                <a16:creationId xmlns:a16="http://schemas.microsoft.com/office/drawing/2014/main" id="{A7737000-F9C7-4516-BD13-FACFD7468A25}"/>
              </a:ext>
            </a:extLst>
          </p:cNvPr>
          <p:cNvSpPr>
            <a:spLocks noChangeAspect="1"/>
          </p:cNvSpPr>
          <p:nvPr>
            <p:custDataLst>
              <p:tags r:id="rId1"/>
            </p:custDataLst>
          </p:nvPr>
        </p:nvSpPr>
        <p:spPr>
          <a:xfrm>
            <a:off x="0" y="0"/>
            <a:ext cx="990600" cy="990600"/>
          </a:xfrm>
          <a:prstGeom prst="ellipse">
            <a:avLst/>
          </a:prstGeom>
          <a:blipFill dpi="0" rotWithShape="0">
            <a:blip r:embed="rId12"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21487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D13C1C8-831C-4E76-82B6-F13EAE3F6A7A}"/>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24" name="Picture 23" descr="Background pattern&#10;&#10;Description automatically generated">
            <a:extLst>
              <a:ext uri="{FF2B5EF4-FFF2-40B4-BE49-F238E27FC236}">
                <a16:creationId xmlns:a16="http://schemas.microsoft.com/office/drawing/2014/main" id="{A9C79D31-1889-42EA-BF8F-20D5E1F6A789}"/>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5" name="Picture 24" descr="Background pattern&#10;&#10;Description automatically generated">
            <a:extLst>
              <a:ext uri="{FF2B5EF4-FFF2-40B4-BE49-F238E27FC236}">
                <a16:creationId xmlns:a16="http://schemas.microsoft.com/office/drawing/2014/main" id="{7E778BC7-32AB-482C-A393-70DDBFC58B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6" name="Picture 25" descr="Background pattern&#10;&#10;Description automatically generated">
            <a:extLst>
              <a:ext uri="{FF2B5EF4-FFF2-40B4-BE49-F238E27FC236}">
                <a16:creationId xmlns:a16="http://schemas.microsoft.com/office/drawing/2014/main" id="{B8B2E89E-54F0-4CA6-A70A-6C56AAD4C8CA}"/>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ACA91F4E-0CE7-4F2F-86A5-EF40CFE329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6065076"/>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6071604"/>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886699" y="6043415"/>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l="19890" r="25548" b="6900"/>
          <a:stretch/>
        </p:blipFill>
        <p:spPr bwMode="auto">
          <a:xfrm flipH="1">
            <a:off x="10020298" y="3136207"/>
            <a:ext cx="2383367" cy="42932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1798813"/>
            <a:chOff x="1485900" y="152400"/>
            <a:chExt cx="9296400" cy="2004901"/>
          </a:xfrm>
          <a:solidFill>
            <a:schemeClr val="accent5">
              <a:lumMod val="40000"/>
              <a:lumOff val="60000"/>
            </a:schemeClr>
          </a:solidFill>
          <a:scene3d>
            <a:camera prst="orthographicFront">
              <a:rot lat="0" lon="0" rev="0"/>
            </a:camera>
            <a:lightRig rig="contrasting" dir="t">
              <a:rot lat="0" lon="0" rev="7800000"/>
            </a:lightRig>
          </a:scene3d>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grpFill/>
            <a:ln w="76200">
              <a:noFill/>
              <a:prstDash val="solid"/>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grpFill/>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076447" y="402860"/>
            <a:ext cx="7543806"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50000"/>
              </a:spcBef>
              <a:buNone/>
            </a:pPr>
            <a:r>
              <a:rPr lang="en-US" altLang="en-US" sz="3600" b="1">
                <a:solidFill>
                  <a:srgbClr val="FF0000"/>
                </a:solidFill>
                <a:latin typeface="Times New Roman" panose="02020603050405020304" pitchFamily="18" charset="0"/>
                <a:cs typeface="Times New Roman" panose="02020603050405020304" pitchFamily="18" charset="0"/>
              </a:rPr>
              <a:t>Trương Định đã làm gì để đáp lại tấm lòng yêu mến của  nhân dân?</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897741" y="2311196"/>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lphaUcPeriod"/>
            </a:pPr>
            <a:r>
              <a:rPr lang="en-US" altLang="en-US" sz="2400">
                <a:solidFill>
                  <a:srgbClr val="3333FF"/>
                </a:solidFill>
                <a:latin typeface="Times New Roman" panose="02020603050405020304" pitchFamily="18" charset="0"/>
                <a:cs typeface="Times New Roman" panose="02020603050405020304" pitchFamily="18" charset="0"/>
              </a:rPr>
              <a:t>Trương Định đã tuân lệnh vua, giải tán nghĩa binh.</a:t>
            </a:r>
            <a:endParaRPr lang="en-US" sz="2400">
              <a:ln w="9525">
                <a:solidFill>
                  <a:srgbClr val="155C10"/>
                </a:solidFill>
              </a:ln>
              <a:solidFill>
                <a:srgbClr val="155C10"/>
              </a:solidFill>
              <a:latin typeface="VNI-Avo"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882735"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3333FF"/>
                </a:solidFill>
                <a:latin typeface="Times New Roman" panose="02020603050405020304" pitchFamily="18" charset="0"/>
                <a:cs typeface="Times New Roman" panose="02020603050405020304" pitchFamily="18" charset="0"/>
              </a:rPr>
              <a:t>C. </a:t>
            </a:r>
            <a:r>
              <a:rPr lang="en-US" altLang="en-US" sz="2400">
                <a:solidFill>
                  <a:srgbClr val="3333FF"/>
                </a:solidFill>
                <a:latin typeface="Times New Roman" panose="02020603050405020304" pitchFamily="18" charset="0"/>
                <a:cs typeface="Times New Roman" panose="02020603050405020304" pitchFamily="18" charset="0"/>
              </a:rPr>
              <a:t>Trương Định đã không tuân lệnh vua, ở lại cùng nhân dân chống giăc Pháp.</a:t>
            </a:r>
            <a:endParaRPr lang="en-US" sz="2400">
              <a:solidFill>
                <a:srgbClr val="3333FF"/>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306481"/>
            <a:ext cx="4495800" cy="1914286"/>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20000"/>
              </a:spcBef>
              <a:buClr>
                <a:srgbClr val="FF0000"/>
              </a:buClr>
            </a:pPr>
            <a:r>
              <a:rPr lang="en-US" altLang="en-US" sz="2400">
                <a:solidFill>
                  <a:srgbClr val="3333FF"/>
                </a:solidFill>
                <a:latin typeface="Times New Roman" panose="02020603050405020304" pitchFamily="18" charset="0"/>
                <a:cs typeface="Times New Roman" panose="02020603050405020304" pitchFamily="18" charset="0"/>
              </a:rPr>
              <a:t>B. Trương Định đã đi nhận chức Lãnh binh ở An Giang. </a:t>
            </a:r>
            <a:r>
              <a:rPr lang="en-US" sz="2400" b="1">
                <a:ln w="9525">
                  <a:solidFill>
                    <a:srgbClr val="155C10"/>
                  </a:solidFill>
                </a:ln>
                <a:solidFill>
                  <a:srgbClr val="155C10"/>
                </a:solidFill>
                <a:latin typeface="VNI-Avo" pitchFamily="2" charset="0"/>
              </a:rPr>
              <a:t>… </a:t>
            </a: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375956"/>
            <a:ext cx="4495800" cy="1436398"/>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3333FF"/>
                </a:solidFill>
                <a:latin typeface="Times New Roman" panose="02020603050405020304" pitchFamily="18" charset="0"/>
                <a:cs typeface="Times New Roman" panose="02020603050405020304" pitchFamily="18" charset="0"/>
              </a:rPr>
              <a:t>D. Tất cả ý trên đều đúng.</a:t>
            </a:r>
          </a:p>
        </p:txBody>
      </p:sp>
      <p:sp>
        <p:nvSpPr>
          <p:cNvPr id="21" name="Oval 20">
            <a:extLst>
              <a:ext uri="{FF2B5EF4-FFF2-40B4-BE49-F238E27FC236}">
                <a16:creationId xmlns:a16="http://schemas.microsoft.com/office/drawing/2014/main" id="{F4B84144-3A3E-42CD-B1DB-29F81EFA1FF8}"/>
              </a:ext>
            </a:extLst>
          </p:cNvPr>
          <p:cNvSpPr/>
          <p:nvPr/>
        </p:nvSpPr>
        <p:spPr>
          <a:xfrm>
            <a:off x="835739" y="4375956"/>
            <a:ext cx="586909" cy="60505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33582" t="19073" r="33194" b="21307"/>
          <a:stretch/>
        </p:blipFill>
        <p:spPr>
          <a:xfrm>
            <a:off x="10498724" y="91806"/>
            <a:ext cx="1620127" cy="1635272"/>
          </a:xfrm>
          <a:prstGeom prst="ellipse">
            <a:avLst/>
          </a:prstGeom>
          <a:ln>
            <a:noFill/>
          </a:ln>
          <a:effectLst>
            <a:softEdge rad="112500"/>
          </a:effectLst>
        </p:spPr>
      </p:pic>
      <p:sp>
        <p:nvSpPr>
          <p:cNvPr id="4" name="TextBox 3">
            <a:extLst>
              <a:ext uri="{FF2B5EF4-FFF2-40B4-BE49-F238E27FC236}">
                <a16:creationId xmlns:a16="http://schemas.microsoft.com/office/drawing/2014/main" id="{258B2C11-4E6C-4E9B-92D4-BF5F8278B1BE}"/>
              </a:ext>
            </a:extLst>
          </p:cNvPr>
          <p:cNvSpPr txBox="1"/>
          <p:nvPr/>
        </p:nvSpPr>
        <p:spPr>
          <a:xfrm>
            <a:off x="81615" y="-3628"/>
            <a:ext cx="1505540" cy="646331"/>
          </a:xfrm>
          <a:prstGeom prst="rect">
            <a:avLst/>
          </a:prstGeom>
          <a:noFill/>
        </p:spPr>
        <p:txBody>
          <a:bodyPr wrap="none" rtlCol="0">
            <a:spAutoFit/>
          </a:bodyPr>
          <a:lstStyle/>
          <a:p>
            <a:r>
              <a:rPr lang="en-US" sz="3600" b="1">
                <a:solidFill>
                  <a:schemeClr val="bg1"/>
                </a:solidFill>
                <a:latin typeface="Times New Roman" panose="02020603050405020304" pitchFamily="18" charset="0"/>
                <a:cs typeface="Times New Roman" panose="02020603050405020304" pitchFamily="18" charset="0"/>
              </a:rPr>
              <a:t>Câu 3:</a:t>
            </a:r>
          </a:p>
        </p:txBody>
      </p:sp>
      <p:sp>
        <p:nvSpPr>
          <p:cNvPr id="28" name="Action Button: Go Forward or Next 27">
            <a:hlinkClick r:id="" action="ppaction://hlinkshowjump?jump=nextslide" highlightClick="1"/>
            <a:extLst>
              <a:ext uri="{FF2B5EF4-FFF2-40B4-BE49-F238E27FC236}">
                <a16:creationId xmlns:a16="http://schemas.microsoft.com/office/drawing/2014/main" id="{CEE4EE55-DA99-447F-84B5-DC6B439B9F6B}"/>
              </a:ext>
            </a:extLst>
          </p:cNvPr>
          <p:cNvSpPr/>
          <p:nvPr/>
        </p:nvSpPr>
        <p:spPr>
          <a:xfrm>
            <a:off x="11186597" y="6557507"/>
            <a:ext cx="973724" cy="590726"/>
          </a:xfrm>
          <a:prstGeom prst="actionButtonForwardNext">
            <a:avLst/>
          </a:prstGeom>
          <a:solidFill>
            <a:schemeClr val="accent1">
              <a:alpha val="5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E3BB568-1A04-4193-92DC-3BD04B5294E9}"/>
              </a:ext>
            </a:extLst>
          </p:cNvPr>
          <p:cNvSpPr>
            <a:spLocks noChangeAspect="1"/>
          </p:cNvSpPr>
          <p:nvPr>
            <p:custDataLst>
              <p:tags r:id="rId3"/>
            </p:custDataLst>
          </p:nvPr>
        </p:nvSpPr>
        <p:spPr>
          <a:xfrm>
            <a:off x="96439" y="6249298"/>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8149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50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2"/>
                                        </p:tgtEl>
                                      </p:cBhvr>
                                    </p:cmd>
                                  </p:childTnLst>
                                </p:cTn>
                              </p:par>
                            </p:childTnLst>
                          </p:cTn>
                        </p:par>
                      </p:childTnLst>
                    </p:cTn>
                  </p:par>
                </p:childTnLst>
              </p:cTn>
              <p:nextCondLst>
                <p:cond evt="onClick" delay="0">
                  <p:tgtEl>
                    <p:spTgt spid="22"/>
                  </p:tgtEl>
                </p:cond>
              </p:nextCondLst>
            </p:seq>
            <p:video>
              <p:cMediaNode vol="80000">
                <p:cTn id="44" fill="hold" display="0">
                  <p:stCondLst>
                    <p:cond delay="indefinite"/>
                  </p:stCondLst>
                </p:cTn>
                <p:tgtEl>
                  <p:spTgt spid="22"/>
                </p:tgtEl>
              </p:cMediaNode>
            </p:video>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childTnLst>
                    </p:cTn>
                  </p:par>
                </p:childTnLst>
              </p:cTn>
              <p:nextCondLst>
                <p:cond evt="onClick" delay="0">
                  <p:tgtEl>
                    <p:spTgt spid="8"/>
                  </p:tgtEl>
                </p:cond>
              </p:nextCondLst>
            </p:seq>
          </p:childTnLst>
        </p:cTn>
      </p:par>
    </p:tnLst>
    <p:bldLst>
      <p:bldP spid="15" grpId="0"/>
      <p:bldP spid="16" grpId="0" animBg="1"/>
      <p:bldP spid="18" grpId="0" animBg="1"/>
      <p:bldP spid="19" grpId="0" animBg="1"/>
      <p:bldP spid="20" grpId="0" animBg="1"/>
      <p:bldP spid="21"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ớp 5 - Lịch sử Địa lý- Hoàn thành thống nhất và xây dựng đất nước (online-video-cutter.com)">
            <a:hlinkClick r:id="" action="ppaction://media"/>
            <a:extLst>
              <a:ext uri="{FF2B5EF4-FFF2-40B4-BE49-F238E27FC236}">
                <a16:creationId xmlns:a16="http://schemas.microsoft.com/office/drawing/2014/main" id="{4103E9FC-E7E5-4FBD-A803-4DB55D172F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9975" t="17779" r="1928" b="3181"/>
          <a:stretch/>
        </p:blipFill>
        <p:spPr>
          <a:xfrm>
            <a:off x="-25537" y="-690"/>
            <a:ext cx="12217536" cy="6938971"/>
          </a:xfrm>
          <a:prstGeom prst="rect">
            <a:avLst/>
          </a:prstGeom>
        </p:spPr>
      </p:pic>
      <p:pic>
        <p:nvPicPr>
          <p:cNvPr id="5" name="Picture 10" descr="Happy Cute Little Kid Boy With Light Idea Stock Vector - Illustration of  homework, school: 177079924">
            <a:extLst>
              <a:ext uri="{FF2B5EF4-FFF2-40B4-BE49-F238E27FC236}">
                <a16:creationId xmlns:a16="http://schemas.microsoft.com/office/drawing/2014/main" id="{5203B87E-FB8D-419A-BB67-68081603586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b="22119"/>
          <a:stretch/>
        </p:blipFill>
        <p:spPr bwMode="auto">
          <a:xfrm>
            <a:off x="444500" y="-410862"/>
            <a:ext cx="5270500" cy="4843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appy Cute Little Kid Boy Holding Trophy Stock Vector - Illustration of  happy, back: 169003431">
            <a:extLst>
              <a:ext uri="{FF2B5EF4-FFF2-40B4-BE49-F238E27FC236}">
                <a16:creationId xmlns:a16="http://schemas.microsoft.com/office/drawing/2014/main" id="{1BC0254C-52DE-42E2-AEF8-D136DCDCA86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375" b="96875" l="10000" r="90000">
                        <a14:foregroundMark x1="47875" y1="31750" x2="65125" y2="33375"/>
                      </a14:backgroundRemoval>
                    </a14:imgEffect>
                  </a14:imgLayer>
                </a14:imgProps>
              </a:ext>
              <a:ext uri="{28A0092B-C50C-407E-A947-70E740481C1C}">
                <a14:useLocalDpi xmlns:a14="http://schemas.microsoft.com/office/drawing/2010/main" val="0"/>
              </a:ext>
            </a:extLst>
          </a:blip>
          <a:srcRect b="30201"/>
          <a:stretch/>
        </p:blipFill>
        <p:spPr bwMode="auto">
          <a:xfrm>
            <a:off x="5715000" y="-194962"/>
            <a:ext cx="6629400" cy="4627262"/>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86EB5C13-5A15-4B18-B337-5C7210677C9A}"/>
              </a:ext>
            </a:extLst>
          </p:cNvPr>
          <p:cNvSpPr>
            <a:spLocks noChangeAspect="1"/>
          </p:cNvSpPr>
          <p:nvPr>
            <p:custDataLst>
              <p:tags r:id="rId3"/>
            </p:custDataLst>
          </p:nvPr>
        </p:nvSpPr>
        <p:spPr>
          <a:xfrm>
            <a:off x="-50800" y="-690"/>
            <a:ext cx="990600" cy="990600"/>
          </a:xfrm>
          <a:prstGeom prst="ellipse">
            <a:avLst/>
          </a:prstGeom>
          <a:blipFill dpi="0" rotWithShape="0">
            <a:blip r:embed="rId10"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4018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solidFill>
            <a:srgbClr val="F7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11" y="24651"/>
            <a:ext cx="12192000" cy="5715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6421" t="53545" r="22272"/>
          <a:stretch/>
        </p:blipFill>
        <p:spPr>
          <a:xfrm>
            <a:off x="3077584" y="4929683"/>
            <a:ext cx="6775932" cy="2312365"/>
          </a:xfrm>
          <a:prstGeom prst="rect">
            <a:avLst/>
          </a:prstGeom>
        </p:spPr>
      </p:pic>
      <p:pic>
        <p:nvPicPr>
          <p:cNvPr id="11" name="Picture 10">
            <a:extLst>
              <a:ext uri="{FF2B5EF4-FFF2-40B4-BE49-F238E27FC236}">
                <a16:creationId xmlns:a16="http://schemas.microsoft.com/office/drawing/2014/main" id="{14FD9128-AC36-412F-ACD0-D514C9150099}"/>
              </a:ext>
            </a:extLst>
          </p:cNvPr>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2" name="Picture 11" descr="Background pattern&#10;&#10;Description automatically generated">
            <a:extLst>
              <a:ext uri="{FF2B5EF4-FFF2-40B4-BE49-F238E27FC236}">
                <a16:creationId xmlns:a16="http://schemas.microsoft.com/office/drawing/2014/main" id="{C9DD70C3-A075-4616-BD8B-6225A9A266E8}"/>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23185D2F-BE7D-48A0-A484-A721CC24DE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4" name="Picture 13" descr="Background pattern&#10;&#10;Description automatically generated">
            <a:extLst>
              <a:ext uri="{FF2B5EF4-FFF2-40B4-BE49-F238E27FC236}">
                <a16:creationId xmlns:a16="http://schemas.microsoft.com/office/drawing/2014/main" id="{FFDC7F3E-686C-4D1E-9787-B584D1F0228B}"/>
              </a:ext>
            </a:extLst>
          </p:cNvPr>
          <p:cNvPicPr>
            <a:picLocks noChangeAspect="1"/>
          </p:cNvPicPr>
          <p:nvPr/>
        </p:nvPicPr>
        <p:blipFill>
          <a:blip r:embed="rId6" cstate="print">
            <a:extLst>
              <a:ext uri="{BEBA8EAE-BF5A-486C-A8C5-ECC9F3942E4B}">
                <a14:imgProps xmlns:a14="http://schemas.microsoft.com/office/drawing/2010/main">
                  <a14:imgLayer r:embed="rId7">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5" name="Picture 14" descr="Background pattern&#10;&#10;Description automatically generated">
            <a:extLst>
              <a:ext uri="{FF2B5EF4-FFF2-40B4-BE49-F238E27FC236}">
                <a16:creationId xmlns:a16="http://schemas.microsoft.com/office/drawing/2014/main" id="{C7337748-2EC2-4828-B2FD-9F93BAFD0E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7" name="文本框 6"/>
          <p:cNvSpPr txBox="1"/>
          <p:nvPr/>
        </p:nvSpPr>
        <p:spPr>
          <a:xfrm>
            <a:off x="508444" y="2067361"/>
            <a:ext cx="11321605" cy="2862322"/>
          </a:xfrm>
          <a:custGeom>
            <a:avLst/>
            <a:gdLst>
              <a:gd name="connsiteX0" fmla="*/ 0 w 11321605"/>
              <a:gd name="connsiteY0" fmla="*/ 0 h 2862322"/>
              <a:gd name="connsiteX1" fmla="*/ 369442 w 11321605"/>
              <a:gd name="connsiteY1" fmla="*/ 0 h 2862322"/>
              <a:gd name="connsiteX2" fmla="*/ 738884 w 11321605"/>
              <a:gd name="connsiteY2" fmla="*/ 0 h 2862322"/>
              <a:gd name="connsiteX3" fmla="*/ 1221542 w 11321605"/>
              <a:gd name="connsiteY3" fmla="*/ 0 h 2862322"/>
              <a:gd name="connsiteX4" fmla="*/ 1704199 w 11321605"/>
              <a:gd name="connsiteY4" fmla="*/ 0 h 2862322"/>
              <a:gd name="connsiteX5" fmla="*/ 2300073 w 11321605"/>
              <a:gd name="connsiteY5" fmla="*/ 0 h 2862322"/>
              <a:gd name="connsiteX6" fmla="*/ 2895947 w 11321605"/>
              <a:gd name="connsiteY6" fmla="*/ 0 h 2862322"/>
              <a:gd name="connsiteX7" fmla="*/ 3265389 w 11321605"/>
              <a:gd name="connsiteY7" fmla="*/ 0 h 2862322"/>
              <a:gd name="connsiteX8" fmla="*/ 4087695 w 11321605"/>
              <a:gd name="connsiteY8" fmla="*/ 0 h 2862322"/>
              <a:gd name="connsiteX9" fmla="*/ 4683569 w 11321605"/>
              <a:gd name="connsiteY9" fmla="*/ 0 h 2862322"/>
              <a:gd name="connsiteX10" fmla="*/ 4939795 w 11321605"/>
              <a:gd name="connsiteY10" fmla="*/ 0 h 2862322"/>
              <a:gd name="connsiteX11" fmla="*/ 5196021 w 11321605"/>
              <a:gd name="connsiteY11" fmla="*/ 0 h 2862322"/>
              <a:gd name="connsiteX12" fmla="*/ 5678679 w 11321605"/>
              <a:gd name="connsiteY12" fmla="*/ 0 h 2862322"/>
              <a:gd name="connsiteX13" fmla="*/ 6048121 w 11321605"/>
              <a:gd name="connsiteY13" fmla="*/ 0 h 2862322"/>
              <a:gd name="connsiteX14" fmla="*/ 6304346 w 11321605"/>
              <a:gd name="connsiteY14" fmla="*/ 0 h 2862322"/>
              <a:gd name="connsiteX15" fmla="*/ 7126652 w 11321605"/>
              <a:gd name="connsiteY15" fmla="*/ 0 h 2862322"/>
              <a:gd name="connsiteX16" fmla="*/ 7722526 w 11321605"/>
              <a:gd name="connsiteY16" fmla="*/ 0 h 2862322"/>
              <a:gd name="connsiteX17" fmla="*/ 8544832 w 11321605"/>
              <a:gd name="connsiteY17" fmla="*/ 0 h 2862322"/>
              <a:gd name="connsiteX18" fmla="*/ 9140706 w 11321605"/>
              <a:gd name="connsiteY18" fmla="*/ 0 h 2862322"/>
              <a:gd name="connsiteX19" fmla="*/ 9623364 w 11321605"/>
              <a:gd name="connsiteY19" fmla="*/ 0 h 2862322"/>
              <a:gd name="connsiteX20" fmla="*/ 10332454 w 11321605"/>
              <a:gd name="connsiteY20" fmla="*/ 0 h 2862322"/>
              <a:gd name="connsiteX21" fmla="*/ 11321605 w 11321605"/>
              <a:gd name="connsiteY21" fmla="*/ 0 h 2862322"/>
              <a:gd name="connsiteX22" fmla="*/ 11321605 w 11321605"/>
              <a:gd name="connsiteY22" fmla="*/ 515218 h 2862322"/>
              <a:gd name="connsiteX23" fmla="*/ 11321605 w 11321605"/>
              <a:gd name="connsiteY23" fmla="*/ 1087682 h 2862322"/>
              <a:gd name="connsiteX24" fmla="*/ 11321605 w 11321605"/>
              <a:gd name="connsiteY24" fmla="*/ 1631524 h 2862322"/>
              <a:gd name="connsiteX25" fmla="*/ 11321605 w 11321605"/>
              <a:gd name="connsiteY25" fmla="*/ 2146742 h 2862322"/>
              <a:gd name="connsiteX26" fmla="*/ 11321605 w 11321605"/>
              <a:gd name="connsiteY26" fmla="*/ 2862322 h 2862322"/>
              <a:gd name="connsiteX27" fmla="*/ 10499299 w 11321605"/>
              <a:gd name="connsiteY27" fmla="*/ 2862322 h 2862322"/>
              <a:gd name="connsiteX28" fmla="*/ 9790209 w 11321605"/>
              <a:gd name="connsiteY28" fmla="*/ 2862322 h 2862322"/>
              <a:gd name="connsiteX29" fmla="*/ 8967903 w 11321605"/>
              <a:gd name="connsiteY29" fmla="*/ 2862322 h 2862322"/>
              <a:gd name="connsiteX30" fmla="*/ 8485245 w 11321605"/>
              <a:gd name="connsiteY30" fmla="*/ 2862322 h 2862322"/>
              <a:gd name="connsiteX31" fmla="*/ 7889371 w 11321605"/>
              <a:gd name="connsiteY31" fmla="*/ 2862322 h 2862322"/>
              <a:gd name="connsiteX32" fmla="*/ 7406713 w 11321605"/>
              <a:gd name="connsiteY32" fmla="*/ 2862322 h 2862322"/>
              <a:gd name="connsiteX33" fmla="*/ 7037271 w 11321605"/>
              <a:gd name="connsiteY33" fmla="*/ 2862322 h 2862322"/>
              <a:gd name="connsiteX34" fmla="*/ 6214965 w 11321605"/>
              <a:gd name="connsiteY34" fmla="*/ 2862322 h 2862322"/>
              <a:gd name="connsiteX35" fmla="*/ 5845523 w 11321605"/>
              <a:gd name="connsiteY35" fmla="*/ 2862322 h 2862322"/>
              <a:gd name="connsiteX36" fmla="*/ 5249649 w 11321605"/>
              <a:gd name="connsiteY36" fmla="*/ 2862322 h 2862322"/>
              <a:gd name="connsiteX37" fmla="*/ 4766992 w 11321605"/>
              <a:gd name="connsiteY37" fmla="*/ 2862322 h 2862322"/>
              <a:gd name="connsiteX38" fmla="*/ 4171118 w 11321605"/>
              <a:gd name="connsiteY38" fmla="*/ 2862322 h 2862322"/>
              <a:gd name="connsiteX39" fmla="*/ 3348812 w 11321605"/>
              <a:gd name="connsiteY39" fmla="*/ 2862322 h 2862322"/>
              <a:gd name="connsiteX40" fmla="*/ 3092586 w 11321605"/>
              <a:gd name="connsiteY40" fmla="*/ 2862322 h 2862322"/>
              <a:gd name="connsiteX41" fmla="*/ 2383496 w 11321605"/>
              <a:gd name="connsiteY41" fmla="*/ 2862322 h 2862322"/>
              <a:gd name="connsiteX42" fmla="*/ 2127270 w 11321605"/>
              <a:gd name="connsiteY42" fmla="*/ 2862322 h 2862322"/>
              <a:gd name="connsiteX43" fmla="*/ 1644612 w 11321605"/>
              <a:gd name="connsiteY43" fmla="*/ 2862322 h 2862322"/>
              <a:gd name="connsiteX44" fmla="*/ 1161954 w 11321605"/>
              <a:gd name="connsiteY44" fmla="*/ 2862322 h 2862322"/>
              <a:gd name="connsiteX45" fmla="*/ 792512 w 11321605"/>
              <a:gd name="connsiteY45" fmla="*/ 2862322 h 2862322"/>
              <a:gd name="connsiteX46" fmla="*/ 0 w 11321605"/>
              <a:gd name="connsiteY46" fmla="*/ 2862322 h 2862322"/>
              <a:gd name="connsiteX47" fmla="*/ 0 w 11321605"/>
              <a:gd name="connsiteY47" fmla="*/ 2232611 h 2862322"/>
              <a:gd name="connsiteX48" fmla="*/ 0 w 11321605"/>
              <a:gd name="connsiteY48" fmla="*/ 1688770 h 2862322"/>
              <a:gd name="connsiteX49" fmla="*/ 0 w 11321605"/>
              <a:gd name="connsiteY49" fmla="*/ 1202175 h 2862322"/>
              <a:gd name="connsiteX50" fmla="*/ 0 w 11321605"/>
              <a:gd name="connsiteY50" fmla="*/ 601088 h 2862322"/>
              <a:gd name="connsiteX51" fmla="*/ 0 w 11321605"/>
              <a:gd name="connsiteY51" fmla="*/ 0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21605" h="2862322" extrusionOk="0">
                <a:moveTo>
                  <a:pt x="0" y="0"/>
                </a:moveTo>
                <a:cubicBezTo>
                  <a:pt x="162768" y="-16257"/>
                  <a:pt x="289802" y="5615"/>
                  <a:pt x="369442" y="0"/>
                </a:cubicBezTo>
                <a:cubicBezTo>
                  <a:pt x="449082" y="-5615"/>
                  <a:pt x="619066" y="22378"/>
                  <a:pt x="738884" y="0"/>
                </a:cubicBezTo>
                <a:cubicBezTo>
                  <a:pt x="858702" y="-22378"/>
                  <a:pt x="985743" y="5"/>
                  <a:pt x="1221542" y="0"/>
                </a:cubicBezTo>
                <a:cubicBezTo>
                  <a:pt x="1457341" y="-5"/>
                  <a:pt x="1571824" y="28180"/>
                  <a:pt x="1704199" y="0"/>
                </a:cubicBezTo>
                <a:cubicBezTo>
                  <a:pt x="1836574" y="-28180"/>
                  <a:pt x="2098039" y="18105"/>
                  <a:pt x="2300073" y="0"/>
                </a:cubicBezTo>
                <a:cubicBezTo>
                  <a:pt x="2502107" y="-18105"/>
                  <a:pt x="2648839" y="63986"/>
                  <a:pt x="2895947" y="0"/>
                </a:cubicBezTo>
                <a:cubicBezTo>
                  <a:pt x="3143055" y="-63986"/>
                  <a:pt x="3158941" y="44276"/>
                  <a:pt x="3265389" y="0"/>
                </a:cubicBezTo>
                <a:cubicBezTo>
                  <a:pt x="3371837" y="-44276"/>
                  <a:pt x="3691744" y="52069"/>
                  <a:pt x="4087695" y="0"/>
                </a:cubicBezTo>
                <a:cubicBezTo>
                  <a:pt x="4483646" y="-52069"/>
                  <a:pt x="4399038" y="1717"/>
                  <a:pt x="4683569" y="0"/>
                </a:cubicBezTo>
                <a:cubicBezTo>
                  <a:pt x="4968100" y="-1717"/>
                  <a:pt x="4855791" y="8070"/>
                  <a:pt x="4939795" y="0"/>
                </a:cubicBezTo>
                <a:cubicBezTo>
                  <a:pt x="5023799" y="-8070"/>
                  <a:pt x="5083227" y="15793"/>
                  <a:pt x="5196021" y="0"/>
                </a:cubicBezTo>
                <a:cubicBezTo>
                  <a:pt x="5308815" y="-15793"/>
                  <a:pt x="5449643" y="31846"/>
                  <a:pt x="5678679" y="0"/>
                </a:cubicBezTo>
                <a:cubicBezTo>
                  <a:pt x="5907715" y="-31846"/>
                  <a:pt x="5871990" y="18473"/>
                  <a:pt x="6048121" y="0"/>
                </a:cubicBezTo>
                <a:cubicBezTo>
                  <a:pt x="6224252" y="-18473"/>
                  <a:pt x="6180043" y="10620"/>
                  <a:pt x="6304346" y="0"/>
                </a:cubicBezTo>
                <a:cubicBezTo>
                  <a:pt x="6428650" y="-10620"/>
                  <a:pt x="6779849" y="97859"/>
                  <a:pt x="7126652" y="0"/>
                </a:cubicBezTo>
                <a:cubicBezTo>
                  <a:pt x="7473455" y="-97859"/>
                  <a:pt x="7577381" y="28310"/>
                  <a:pt x="7722526" y="0"/>
                </a:cubicBezTo>
                <a:cubicBezTo>
                  <a:pt x="7867671" y="-28310"/>
                  <a:pt x="8139472" y="57532"/>
                  <a:pt x="8544832" y="0"/>
                </a:cubicBezTo>
                <a:cubicBezTo>
                  <a:pt x="8950192" y="-57532"/>
                  <a:pt x="8934767" y="46114"/>
                  <a:pt x="9140706" y="0"/>
                </a:cubicBezTo>
                <a:cubicBezTo>
                  <a:pt x="9346645" y="-46114"/>
                  <a:pt x="9413397" y="15503"/>
                  <a:pt x="9623364" y="0"/>
                </a:cubicBezTo>
                <a:cubicBezTo>
                  <a:pt x="9833331" y="-15503"/>
                  <a:pt x="10075640" y="80073"/>
                  <a:pt x="10332454" y="0"/>
                </a:cubicBezTo>
                <a:cubicBezTo>
                  <a:pt x="10589268" y="-80073"/>
                  <a:pt x="11058216" y="51030"/>
                  <a:pt x="11321605" y="0"/>
                </a:cubicBezTo>
                <a:cubicBezTo>
                  <a:pt x="11368452" y="145442"/>
                  <a:pt x="11304449" y="363086"/>
                  <a:pt x="11321605" y="515218"/>
                </a:cubicBezTo>
                <a:cubicBezTo>
                  <a:pt x="11338761" y="667350"/>
                  <a:pt x="11260578" y="916678"/>
                  <a:pt x="11321605" y="1087682"/>
                </a:cubicBezTo>
                <a:cubicBezTo>
                  <a:pt x="11382632" y="1258686"/>
                  <a:pt x="11295867" y="1515998"/>
                  <a:pt x="11321605" y="1631524"/>
                </a:cubicBezTo>
                <a:cubicBezTo>
                  <a:pt x="11347343" y="1747050"/>
                  <a:pt x="11267926" y="1927824"/>
                  <a:pt x="11321605" y="2146742"/>
                </a:cubicBezTo>
                <a:cubicBezTo>
                  <a:pt x="11375284" y="2365660"/>
                  <a:pt x="11281869" y="2581376"/>
                  <a:pt x="11321605" y="2862322"/>
                </a:cubicBezTo>
                <a:cubicBezTo>
                  <a:pt x="11102769" y="2931691"/>
                  <a:pt x="10762560" y="2860253"/>
                  <a:pt x="10499299" y="2862322"/>
                </a:cubicBezTo>
                <a:cubicBezTo>
                  <a:pt x="10236038" y="2864391"/>
                  <a:pt x="10017262" y="2854261"/>
                  <a:pt x="9790209" y="2862322"/>
                </a:cubicBezTo>
                <a:cubicBezTo>
                  <a:pt x="9563156" y="2870383"/>
                  <a:pt x="9207189" y="2844501"/>
                  <a:pt x="8967903" y="2862322"/>
                </a:cubicBezTo>
                <a:cubicBezTo>
                  <a:pt x="8728617" y="2880143"/>
                  <a:pt x="8592526" y="2829241"/>
                  <a:pt x="8485245" y="2862322"/>
                </a:cubicBezTo>
                <a:cubicBezTo>
                  <a:pt x="8377964" y="2895403"/>
                  <a:pt x="8021374" y="2825154"/>
                  <a:pt x="7889371" y="2862322"/>
                </a:cubicBezTo>
                <a:cubicBezTo>
                  <a:pt x="7757368" y="2899490"/>
                  <a:pt x="7605325" y="2818528"/>
                  <a:pt x="7406713" y="2862322"/>
                </a:cubicBezTo>
                <a:cubicBezTo>
                  <a:pt x="7208101" y="2906116"/>
                  <a:pt x="7130777" y="2837219"/>
                  <a:pt x="7037271" y="2862322"/>
                </a:cubicBezTo>
                <a:cubicBezTo>
                  <a:pt x="6943765" y="2887425"/>
                  <a:pt x="6481355" y="2769672"/>
                  <a:pt x="6214965" y="2862322"/>
                </a:cubicBezTo>
                <a:cubicBezTo>
                  <a:pt x="5948575" y="2954972"/>
                  <a:pt x="5931034" y="2823148"/>
                  <a:pt x="5845523" y="2862322"/>
                </a:cubicBezTo>
                <a:cubicBezTo>
                  <a:pt x="5760012" y="2901496"/>
                  <a:pt x="5391355" y="2832567"/>
                  <a:pt x="5249649" y="2862322"/>
                </a:cubicBezTo>
                <a:cubicBezTo>
                  <a:pt x="5107943" y="2892077"/>
                  <a:pt x="4875008" y="2860045"/>
                  <a:pt x="4766992" y="2862322"/>
                </a:cubicBezTo>
                <a:cubicBezTo>
                  <a:pt x="4658976" y="2864599"/>
                  <a:pt x="4381103" y="2823427"/>
                  <a:pt x="4171118" y="2862322"/>
                </a:cubicBezTo>
                <a:cubicBezTo>
                  <a:pt x="3961133" y="2901217"/>
                  <a:pt x="3609576" y="2858561"/>
                  <a:pt x="3348812" y="2862322"/>
                </a:cubicBezTo>
                <a:cubicBezTo>
                  <a:pt x="3088048" y="2866083"/>
                  <a:pt x="3149069" y="2835944"/>
                  <a:pt x="3092586" y="2862322"/>
                </a:cubicBezTo>
                <a:cubicBezTo>
                  <a:pt x="3036103" y="2888700"/>
                  <a:pt x="2590493" y="2799869"/>
                  <a:pt x="2383496" y="2862322"/>
                </a:cubicBezTo>
                <a:cubicBezTo>
                  <a:pt x="2176499" y="2924775"/>
                  <a:pt x="2191189" y="2837974"/>
                  <a:pt x="2127270" y="2862322"/>
                </a:cubicBezTo>
                <a:cubicBezTo>
                  <a:pt x="2063351" y="2886670"/>
                  <a:pt x="1814866" y="2817673"/>
                  <a:pt x="1644612" y="2862322"/>
                </a:cubicBezTo>
                <a:cubicBezTo>
                  <a:pt x="1474358" y="2906971"/>
                  <a:pt x="1269349" y="2844875"/>
                  <a:pt x="1161954" y="2862322"/>
                </a:cubicBezTo>
                <a:cubicBezTo>
                  <a:pt x="1054559" y="2879769"/>
                  <a:pt x="966379" y="2830028"/>
                  <a:pt x="792512" y="2862322"/>
                </a:cubicBezTo>
                <a:cubicBezTo>
                  <a:pt x="618645" y="2894616"/>
                  <a:pt x="322728" y="2816123"/>
                  <a:pt x="0" y="2862322"/>
                </a:cubicBezTo>
                <a:cubicBezTo>
                  <a:pt x="-32909" y="2734057"/>
                  <a:pt x="45332" y="2401603"/>
                  <a:pt x="0" y="2232611"/>
                </a:cubicBezTo>
                <a:cubicBezTo>
                  <a:pt x="-45332" y="2063619"/>
                  <a:pt x="8515" y="1945874"/>
                  <a:pt x="0" y="1688770"/>
                </a:cubicBezTo>
                <a:cubicBezTo>
                  <a:pt x="-8515" y="1431666"/>
                  <a:pt x="21313" y="1320453"/>
                  <a:pt x="0" y="1202175"/>
                </a:cubicBezTo>
                <a:cubicBezTo>
                  <a:pt x="-21313" y="1083897"/>
                  <a:pt x="44345" y="756377"/>
                  <a:pt x="0" y="601088"/>
                </a:cubicBezTo>
                <a:cubicBezTo>
                  <a:pt x="-44345" y="445799"/>
                  <a:pt x="65254" y="175773"/>
                  <a:pt x="0" y="0"/>
                </a:cubicBezTo>
                <a:close/>
              </a:path>
            </a:pathLst>
          </a:custGeom>
          <a:noFill/>
          <a:ln w="19050">
            <a:solidFill>
              <a:srgbClr val="8E450C"/>
            </a:solidFill>
            <a:extLst>
              <a:ext uri="{C807C97D-BFC1-408E-A445-0C87EB9F89A2}">
                <ask:lineSketchStyleProps xmlns:ask="http://schemas.microsoft.com/office/drawing/2018/sketchyshapes" sd="804065541">
                  <a:prstGeom prst="rect">
                    <a:avLst/>
                  </a:prstGeom>
                  <ask:type>
                    <ask:lineSketchScribble/>
                  </ask:type>
                </ask:lineSketchStyleProps>
              </a:ext>
            </a:extLst>
          </a:ln>
        </p:spPr>
        <p:txBody>
          <a:bodyPr wrap="square" rtlCol="0">
            <a:spAutoFit/>
          </a:bodyPr>
          <a:lstStyle/>
          <a:p>
            <a:pPr algn="just"/>
            <a:r>
              <a:rPr lang="en-US" altLang="zh-CN" sz="36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rPr>
              <a:t>Năm 1862, triều đình nhà Nguyễn kí hòa ước, nhường ba tỉnh miền Đông Nam Kì cho thực dân Pháp. Triều định ra lệnh cho Trương Định phải giải tán lực lượng kháng chiến nhưng Trương Định kiên quyết cùng nhân dân chống quân xâm lược.</a:t>
            </a:r>
            <a:endParaRPr lang="zh-CN" altLang="en-US" sz="36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Picture 8" descr="Shape, circle&#10;&#10;Description automatically generated">
            <a:extLst>
              <a:ext uri="{FF2B5EF4-FFF2-40B4-BE49-F238E27FC236}">
                <a16:creationId xmlns:a16="http://schemas.microsoft.com/office/drawing/2014/main" id="{C8B8E53B-14ED-44A6-BD95-D1809709557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50486" y="64437"/>
            <a:ext cx="5532650" cy="1762267"/>
          </a:xfrm>
          <a:prstGeom prst="rect">
            <a:avLst/>
          </a:prstGeom>
        </p:spPr>
      </p:pic>
      <p:sp>
        <p:nvSpPr>
          <p:cNvPr id="2" name="TextBox 1">
            <a:extLst>
              <a:ext uri="{FF2B5EF4-FFF2-40B4-BE49-F238E27FC236}">
                <a16:creationId xmlns:a16="http://schemas.microsoft.com/office/drawing/2014/main" id="{83FB2E63-732E-4DA7-A344-AA09941768E7}"/>
              </a:ext>
            </a:extLst>
          </p:cNvPr>
          <p:cNvSpPr txBox="1"/>
          <p:nvPr/>
        </p:nvSpPr>
        <p:spPr>
          <a:xfrm>
            <a:off x="4240675" y="530071"/>
            <a:ext cx="3857146" cy="923330"/>
          </a:xfrm>
          <a:prstGeom prst="rect">
            <a:avLst/>
          </a:prstGeom>
          <a:noFill/>
        </p:spPr>
        <p:txBody>
          <a:bodyPr wrap="none" rtlCol="0">
            <a:spAutoFit/>
          </a:bodyPr>
          <a:lstStyle/>
          <a:p>
            <a:pPr algn="ctr"/>
            <a:r>
              <a:rPr lang="en-US" sz="5400">
                <a:solidFill>
                  <a:srgbClr val="FF0000"/>
                </a:solidFill>
                <a:latin typeface="#9Slide04 Trirong ExtraBold" panose="00000900000000000000" pitchFamily="2" charset="-34"/>
                <a:cs typeface="#9Slide04 Trirong ExtraBold" panose="00000900000000000000" pitchFamily="2" charset="-34"/>
              </a:rPr>
              <a:t>NỘI DUNG</a:t>
            </a:r>
          </a:p>
        </p:txBody>
      </p:sp>
      <p:sp>
        <p:nvSpPr>
          <p:cNvPr id="16" name="Oval 15">
            <a:extLst>
              <a:ext uri="{FF2B5EF4-FFF2-40B4-BE49-F238E27FC236}">
                <a16:creationId xmlns:a16="http://schemas.microsoft.com/office/drawing/2014/main" id="{A68A233C-7680-4AAA-9536-0DED3DF66174}"/>
              </a:ext>
            </a:extLst>
          </p:cNvPr>
          <p:cNvSpPr>
            <a:spLocks noChangeAspect="1"/>
          </p:cNvSpPr>
          <p:nvPr>
            <p:custDataLst>
              <p:tags r:id="rId1"/>
            </p:custDataLst>
          </p:nvPr>
        </p:nvSpPr>
        <p:spPr>
          <a:xfrm>
            <a:off x="-50800" y="-690"/>
            <a:ext cx="990600" cy="990600"/>
          </a:xfrm>
          <a:prstGeom prst="ellipse">
            <a:avLst/>
          </a:prstGeom>
          <a:blipFill dpi="0" rotWithShape="0">
            <a:blip r:embed="rId10"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3982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250"/>
                                        <p:tgtEl>
                                          <p:spTgt spid="6"/>
                                        </p:tgtEl>
                                      </p:cBhvr>
                                    </p:animEffect>
                                  </p:childTnLst>
                                </p:cTn>
                              </p:par>
                            </p:childTnLst>
                          </p:cTn>
                        </p:par>
                        <p:par>
                          <p:cTn id="8" fill="hold">
                            <p:stCondLst>
                              <p:cond delay="125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250" fill="hold"/>
                                        <p:tgtEl>
                                          <p:spTgt spid="4"/>
                                        </p:tgtEl>
                                        <p:attrNameLst>
                                          <p:attrName>ppt_w</p:attrName>
                                        </p:attrNameLst>
                                      </p:cBhvr>
                                      <p:tavLst>
                                        <p:tav tm="0">
                                          <p:val>
                                            <p:fltVal val="0"/>
                                          </p:val>
                                        </p:tav>
                                        <p:tav tm="100000">
                                          <p:val>
                                            <p:strVal val="#ppt_w"/>
                                          </p:val>
                                        </p:tav>
                                      </p:tavLst>
                                    </p:anim>
                                    <p:anim calcmode="lin" valueType="num">
                                      <p:cBhvr>
                                        <p:cTn id="12" dur="1250" fill="hold"/>
                                        <p:tgtEl>
                                          <p:spTgt spid="4"/>
                                        </p:tgtEl>
                                        <p:attrNameLst>
                                          <p:attrName>ppt_h</p:attrName>
                                        </p:attrNameLst>
                                      </p:cBhvr>
                                      <p:tavLst>
                                        <p:tav tm="0">
                                          <p:val>
                                            <p:fltVal val="0"/>
                                          </p:val>
                                        </p:tav>
                                        <p:tav tm="100000">
                                          <p:val>
                                            <p:strVal val="#ppt_h"/>
                                          </p:val>
                                        </p:tav>
                                      </p:tavLst>
                                    </p:anim>
                                    <p:animEffect transition="in" filter="fade">
                                      <p:cBhvr>
                                        <p:cTn id="13" dur="1250"/>
                                        <p:tgtEl>
                                          <p:spTgt spid="4"/>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A0D795-0B69-4511-BE7A-4190640D2BFA}"/>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10" name="Picture 9" descr="Background pattern&#10;&#10;Description automatically generated">
            <a:extLst>
              <a:ext uri="{FF2B5EF4-FFF2-40B4-BE49-F238E27FC236}">
                <a16:creationId xmlns:a16="http://schemas.microsoft.com/office/drawing/2014/main" id="{1705CBC8-86E3-4EA5-9A62-9CE766E83831}"/>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1" name="Picture 10" descr="Background pattern&#10;&#10;Description automatically generated">
            <a:extLst>
              <a:ext uri="{FF2B5EF4-FFF2-40B4-BE49-F238E27FC236}">
                <a16:creationId xmlns:a16="http://schemas.microsoft.com/office/drawing/2014/main" id="{2EA6EAE9-4AFC-4750-82F8-32DF4CD31E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6451DEEC-3976-4363-9C14-14D545599C62}"/>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3" name="Picture 12" descr="Background pattern&#10;&#10;Description automatically generated">
            <a:extLst>
              <a:ext uri="{FF2B5EF4-FFF2-40B4-BE49-F238E27FC236}">
                <a16:creationId xmlns:a16="http://schemas.microsoft.com/office/drawing/2014/main" id="{AA1A7728-99C8-4F8E-A741-80A6CC73CB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2" name="Cloud 1">
            <a:extLst>
              <a:ext uri="{FF2B5EF4-FFF2-40B4-BE49-F238E27FC236}">
                <a16:creationId xmlns:a16="http://schemas.microsoft.com/office/drawing/2014/main" id="{E4AAA161-94D6-4E93-90A1-3599216A7E4D}"/>
              </a:ext>
            </a:extLst>
          </p:cNvPr>
          <p:cNvSpPr/>
          <p:nvPr/>
        </p:nvSpPr>
        <p:spPr>
          <a:xfrm>
            <a:off x="533400" y="0"/>
            <a:ext cx="10629900" cy="2739590"/>
          </a:xfrm>
          <a:prstGeom prst="cloud">
            <a:avLst/>
          </a:prstGeom>
          <a:solidFill>
            <a:srgbClr val="B68A4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
            <a:extLst>
              <a:ext uri="{FF2B5EF4-FFF2-40B4-BE49-F238E27FC236}">
                <a16:creationId xmlns:a16="http://schemas.microsoft.com/office/drawing/2014/main" id="{9D026932-B586-4835-A583-6C0E91F3A7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421" t="53545" r="22272"/>
          <a:stretch/>
        </p:blipFill>
        <p:spPr>
          <a:xfrm>
            <a:off x="0" y="5346700"/>
            <a:ext cx="3904533" cy="1657156"/>
          </a:xfrm>
          <a:prstGeom prst="rect">
            <a:avLst/>
          </a:prstGeom>
        </p:spPr>
      </p:pic>
      <p:sp>
        <p:nvSpPr>
          <p:cNvPr id="5" name="TextBox 4">
            <a:extLst>
              <a:ext uri="{FF2B5EF4-FFF2-40B4-BE49-F238E27FC236}">
                <a16:creationId xmlns:a16="http://schemas.microsoft.com/office/drawing/2014/main" id="{4661C5D7-2D33-4B3D-8CDE-ED74145A6807}"/>
              </a:ext>
            </a:extLst>
          </p:cNvPr>
          <p:cNvSpPr txBox="1"/>
          <p:nvPr/>
        </p:nvSpPr>
        <p:spPr>
          <a:xfrm>
            <a:off x="1403335" y="748340"/>
            <a:ext cx="9385330" cy="2246769"/>
          </a:xfrm>
          <a:prstGeom prst="rect">
            <a:avLst/>
          </a:prstGeom>
          <a:noFill/>
        </p:spPr>
        <p:txBody>
          <a:bodyPr wrap="square">
            <a:spAutoFit/>
          </a:bodyPr>
          <a:lstStyle/>
          <a:p>
            <a:pPr algn="ctr">
              <a:spcBef>
                <a:spcPct val="50000"/>
              </a:spcBef>
            </a:pPr>
            <a:r>
              <a:rPr lang="en-US" sz="4000" b="1">
                <a:solidFill>
                  <a:schemeClr val="bg1"/>
                </a:solidFill>
                <a:latin typeface="Times New Roman" panose="02020603050405020304" pitchFamily="18" charset="0"/>
                <a:cs typeface="Times New Roman" panose="02020603050405020304" pitchFamily="18" charset="0"/>
              </a:rPr>
              <a:t>Nêu cảm nghĩ của em về Bình Tây đại nguyên soái Trương Định.</a:t>
            </a:r>
          </a:p>
          <a:p>
            <a:pPr algn="ctr">
              <a:spcBef>
                <a:spcPct val="50000"/>
              </a:spcBef>
            </a:pPr>
            <a:endParaRPr lang="en-US" altLang="en-US" sz="40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28E21E5-FFB9-490E-A63E-7E9C38179FD6}"/>
              </a:ext>
            </a:extLst>
          </p:cNvPr>
          <p:cNvSpPr/>
          <p:nvPr/>
        </p:nvSpPr>
        <p:spPr>
          <a:xfrm>
            <a:off x="1047750" y="2739590"/>
            <a:ext cx="10857658" cy="3013510"/>
          </a:xfrm>
          <a:prstGeom prst="rect">
            <a:avLst/>
          </a:prstGeom>
          <a:solidFill>
            <a:schemeClr val="accent5">
              <a:lumMod val="20000"/>
              <a:lumOff val="80000"/>
            </a:schemeClr>
          </a:solidFill>
          <a:ln w="38100">
            <a:noFill/>
            <a:prstDash val="sysDash"/>
          </a:ln>
          <a:effectLst/>
          <a:scene3d>
            <a:camera prst="orthographicFront">
              <a:rot lat="0" lon="0" rev="0"/>
            </a:camera>
            <a:lightRig rig="contrasting" dir="t">
              <a:rot lat="0" lon="0" rev="7800000"/>
            </a:lightRig>
          </a:scene3d>
          <a:sp3d>
            <a:bevelT w="139700" h="139700"/>
          </a:sp3d>
        </p:spPr>
        <p:txBody>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9pPr>
          </a:lstStyle>
          <a:p>
            <a:pPr marL="342900" algn="just" eaLnBrk="1" hangingPunct="1">
              <a:spcBef>
                <a:spcPct val="20000"/>
              </a:spcBef>
              <a:buClr>
                <a:schemeClr val="hlink"/>
              </a:buClr>
              <a:buSzPct val="60000"/>
              <a:buFont typeface="Wingdings" panose="05000000000000000000" pitchFamily="2" charset="2"/>
            </a:pPr>
            <a:r>
              <a:rPr lang="en-US" altLang="en-US" sz="4800">
                <a:solidFill>
                  <a:schemeClr val="tx1">
                    <a:lumMod val="85000"/>
                    <a:lumOff val="15000"/>
                  </a:schemeClr>
                </a:solidFill>
                <a:latin typeface="Times New Roman" panose="02020603050405020304" pitchFamily="18" charset="0"/>
                <a:cs typeface="Times New Roman" panose="02020603050405020304" pitchFamily="18" charset="0"/>
              </a:rPr>
              <a:t>Khâm phục Trương Định,</a:t>
            </a:r>
            <a:r>
              <a:rPr lang="en-US" sz="4800">
                <a:solidFill>
                  <a:schemeClr val="tx1">
                    <a:lumMod val="85000"/>
                    <a:lumOff val="15000"/>
                  </a:schemeClr>
                </a:solidFill>
                <a:latin typeface="Times New Roman" panose="02020603050405020304" pitchFamily="18" charset="0"/>
                <a:cs typeface="Times New Roman" panose="02020603050405020304" pitchFamily="18" charset="0"/>
              </a:rPr>
              <a:t> Ông là người yêu nước, dũng cảm,</a:t>
            </a:r>
            <a:r>
              <a:rPr lang="en-US" altLang="en-US" sz="4800">
                <a:solidFill>
                  <a:schemeClr val="tx1">
                    <a:lumMod val="85000"/>
                    <a:lumOff val="15000"/>
                  </a:schemeClr>
                </a:solidFill>
                <a:latin typeface="Times New Roman" panose="02020603050405020304" pitchFamily="18" charset="0"/>
                <a:cs typeface="Times New Roman" panose="02020603050405020304" pitchFamily="18" charset="0"/>
              </a:rPr>
              <a:t> đã biết đặt lợi ích của dân tộc, của nhân dân lên trên lợi ích của bản thân mình.</a:t>
            </a:r>
            <a:endParaRPr sz="4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14" name="Oval 13">
            <a:extLst>
              <a:ext uri="{FF2B5EF4-FFF2-40B4-BE49-F238E27FC236}">
                <a16:creationId xmlns:a16="http://schemas.microsoft.com/office/drawing/2014/main" id="{F1D890F8-9837-4D99-B5C7-A93BB9D97305}"/>
              </a:ext>
            </a:extLst>
          </p:cNvPr>
          <p:cNvSpPr>
            <a:spLocks noChangeAspect="1"/>
          </p:cNvSpPr>
          <p:nvPr>
            <p:custDataLst>
              <p:tags r:id="rId1"/>
            </p:custDataLst>
          </p:nvPr>
        </p:nvSpPr>
        <p:spPr>
          <a:xfrm>
            <a:off x="-50800" y="-690"/>
            <a:ext cx="990600" cy="9906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30379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C73D72-A39F-4861-B876-D0423C12ECC5}"/>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9" name="Picture 8" descr="Background pattern&#10;&#10;Description automatically generated">
            <a:extLst>
              <a:ext uri="{FF2B5EF4-FFF2-40B4-BE49-F238E27FC236}">
                <a16:creationId xmlns:a16="http://schemas.microsoft.com/office/drawing/2014/main" id="{38DA9CE3-8FAD-4E69-ABF2-9D0AC5F2FD66}"/>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10" name="Picture 9" descr="Background pattern&#10;&#10;Description automatically generated">
            <a:extLst>
              <a:ext uri="{FF2B5EF4-FFF2-40B4-BE49-F238E27FC236}">
                <a16:creationId xmlns:a16="http://schemas.microsoft.com/office/drawing/2014/main" id="{8281F776-6168-4719-8981-B375F5DF8A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11" name="Picture 10" descr="Background pattern&#10;&#10;Description automatically generated">
            <a:extLst>
              <a:ext uri="{FF2B5EF4-FFF2-40B4-BE49-F238E27FC236}">
                <a16:creationId xmlns:a16="http://schemas.microsoft.com/office/drawing/2014/main" id="{883FC5E6-AEC6-48C5-B928-8A1CC56F5836}"/>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12" name="Picture 11" descr="Background pattern&#10;&#10;Description automatically generated">
            <a:extLst>
              <a:ext uri="{FF2B5EF4-FFF2-40B4-BE49-F238E27FC236}">
                <a16:creationId xmlns:a16="http://schemas.microsoft.com/office/drawing/2014/main" id="{3C83518C-4BD2-4567-A23E-77E4559C6E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2" name="Cloud 1">
            <a:extLst>
              <a:ext uri="{FF2B5EF4-FFF2-40B4-BE49-F238E27FC236}">
                <a16:creationId xmlns:a16="http://schemas.microsoft.com/office/drawing/2014/main" id="{E4AAA161-94D6-4E93-90A1-3599216A7E4D}"/>
              </a:ext>
            </a:extLst>
          </p:cNvPr>
          <p:cNvSpPr/>
          <p:nvPr/>
        </p:nvSpPr>
        <p:spPr>
          <a:xfrm>
            <a:off x="533400" y="0"/>
            <a:ext cx="10629900" cy="2607110"/>
          </a:xfrm>
          <a:prstGeom prst="cloud">
            <a:avLst/>
          </a:prstGeom>
          <a:solidFill>
            <a:srgbClr val="B68A4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8" name="图片 5">
            <a:extLst>
              <a:ext uri="{FF2B5EF4-FFF2-40B4-BE49-F238E27FC236}">
                <a16:creationId xmlns:a16="http://schemas.microsoft.com/office/drawing/2014/main" id="{9D026932-B586-4835-A583-6C0E91F3A7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421" t="53545" r="22272"/>
          <a:stretch/>
        </p:blipFill>
        <p:spPr>
          <a:xfrm>
            <a:off x="0" y="5346700"/>
            <a:ext cx="3904533" cy="1657156"/>
          </a:xfrm>
          <a:prstGeom prst="rect">
            <a:avLst/>
          </a:prstGeom>
        </p:spPr>
      </p:pic>
      <p:sp>
        <p:nvSpPr>
          <p:cNvPr id="5" name="TextBox 4">
            <a:extLst>
              <a:ext uri="{FF2B5EF4-FFF2-40B4-BE49-F238E27FC236}">
                <a16:creationId xmlns:a16="http://schemas.microsoft.com/office/drawing/2014/main" id="{4661C5D7-2D33-4B3D-8CDE-ED74145A6807}"/>
              </a:ext>
            </a:extLst>
          </p:cNvPr>
          <p:cNvSpPr txBox="1"/>
          <p:nvPr/>
        </p:nvSpPr>
        <p:spPr>
          <a:xfrm>
            <a:off x="1943101" y="233990"/>
            <a:ext cx="8229600" cy="3046988"/>
          </a:xfrm>
          <a:prstGeom prst="rect">
            <a:avLst/>
          </a:prstGeom>
          <a:noFill/>
        </p:spPr>
        <p:txBody>
          <a:bodyPr wrap="square">
            <a:spAutoFit/>
          </a:bodyPr>
          <a:lstStyle/>
          <a:p>
            <a:pPr algn="just">
              <a:lnSpc>
                <a:spcPct val="150000"/>
              </a:lnSpc>
            </a:pPr>
            <a:r>
              <a:rPr lang="en-US" sz="4400" b="1">
                <a:solidFill>
                  <a:schemeClr val="bg1"/>
                </a:solidFill>
                <a:latin typeface="Times New Roman" panose="02020603050405020304" pitchFamily="18" charset="0"/>
                <a:cs typeface="Times New Roman" panose="02020603050405020304" pitchFamily="18" charset="0"/>
              </a:rPr>
              <a:t>Nhân dân ta làm gì để bày tỏ lòng biết ơn và tự hào về ông ?</a:t>
            </a:r>
          </a:p>
          <a:p>
            <a:pPr algn="just">
              <a:spcBef>
                <a:spcPct val="50000"/>
              </a:spcBef>
            </a:pPr>
            <a:endParaRPr lang="en-US" altLang="en-US" sz="4000" b="1">
              <a:solidFill>
                <a:schemeClr val="bg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C28E21E5-FFB9-490E-A63E-7E9C38179FD6}"/>
              </a:ext>
            </a:extLst>
          </p:cNvPr>
          <p:cNvSpPr/>
          <p:nvPr/>
        </p:nvSpPr>
        <p:spPr>
          <a:xfrm>
            <a:off x="1047750" y="2739590"/>
            <a:ext cx="10857658" cy="2607110"/>
          </a:xfrm>
          <a:prstGeom prst="rect">
            <a:avLst/>
          </a:prstGeom>
          <a:solidFill>
            <a:schemeClr val="accent5">
              <a:lumMod val="20000"/>
              <a:lumOff val="80000"/>
            </a:schemeClr>
          </a:solidFill>
          <a:ln w="38100">
            <a:noFill/>
            <a:prstDash val="sysDash"/>
          </a:ln>
          <a:effectLst/>
          <a:scene3d>
            <a:camera prst="orthographicFront">
              <a:rot lat="0" lon="0" rev="0"/>
            </a:camera>
            <a:lightRig rig="contrasting" dir="t">
              <a:rot lat="0" lon="0" rev="7800000"/>
            </a:lightRig>
          </a:scene3d>
          <a:sp3d>
            <a:bevelT w="139700" h="139700"/>
          </a:sp3d>
        </p:spPr>
        <p:txBody>
          <a:bodyPr/>
          <a:ls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Tahoma" panose="020B0604030504040204" pitchFamily="34" charset="0"/>
                <a:ea typeface="+mn-ea"/>
                <a:cs typeface="+mn-cs"/>
              </a:defRPr>
            </a:lvl9pPr>
          </a:lstStyle>
          <a:p>
            <a:pPr algn="just"/>
            <a:r>
              <a:rPr lang="en-US" sz="4800">
                <a:solidFill>
                  <a:schemeClr val="tx1">
                    <a:lumMod val="85000"/>
                    <a:lumOff val="15000"/>
                  </a:schemeClr>
                </a:solidFill>
                <a:latin typeface="Times New Roman" panose="02020603050405020304" pitchFamily="18" charset="0"/>
                <a:cs typeface="Times New Roman" panose="02020603050405020304" pitchFamily="18" charset="0"/>
              </a:rPr>
              <a:t>Nhân dân ta đã lập đền thờ ông, ghi lại những chiến công của ông, lấy tên ông đặt tên cho đường phố, trường học,…</a:t>
            </a:r>
          </a:p>
        </p:txBody>
      </p:sp>
      <p:sp>
        <p:nvSpPr>
          <p:cNvPr id="13" name="Oval 12">
            <a:extLst>
              <a:ext uri="{FF2B5EF4-FFF2-40B4-BE49-F238E27FC236}">
                <a16:creationId xmlns:a16="http://schemas.microsoft.com/office/drawing/2014/main" id="{C7AF5BDD-49EB-4C47-A1F0-F16F111CFE1A}"/>
              </a:ext>
            </a:extLst>
          </p:cNvPr>
          <p:cNvSpPr>
            <a:spLocks noChangeAspect="1"/>
          </p:cNvSpPr>
          <p:nvPr>
            <p:custDataLst>
              <p:tags r:id="rId1"/>
            </p:custDataLst>
          </p:nvPr>
        </p:nvSpPr>
        <p:spPr>
          <a:xfrm>
            <a:off x="-50800" y="-690"/>
            <a:ext cx="990600" cy="9906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0195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22818[1]">
            <a:extLst>
              <a:ext uri="{FF2B5EF4-FFF2-40B4-BE49-F238E27FC236}">
                <a16:creationId xmlns:a16="http://schemas.microsoft.com/office/drawing/2014/main" id="{FB4DDE3D-2708-436B-B170-C5764BC5C1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585760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6">
            <a:extLst>
              <a:ext uri="{FF2B5EF4-FFF2-40B4-BE49-F238E27FC236}">
                <a16:creationId xmlns:a16="http://schemas.microsoft.com/office/drawing/2014/main" id="{33151050-AD90-40D8-8EF2-E7D0E04AA9AA}"/>
              </a:ext>
            </a:extLst>
          </p:cNvPr>
          <p:cNvSpPr txBox="1"/>
          <p:nvPr/>
        </p:nvSpPr>
        <p:spPr>
          <a:xfrm>
            <a:off x="0" y="5857603"/>
            <a:ext cx="12192000" cy="923330"/>
          </a:xfrm>
          <a:custGeom>
            <a:avLst/>
            <a:gdLst>
              <a:gd name="connsiteX0" fmla="*/ 0 w 12192000"/>
              <a:gd name="connsiteY0" fmla="*/ 0 h 923330"/>
              <a:gd name="connsiteX1" fmla="*/ 702491 w 12192000"/>
              <a:gd name="connsiteY1" fmla="*/ 0 h 923330"/>
              <a:gd name="connsiteX2" fmla="*/ 1039223 w 12192000"/>
              <a:gd name="connsiteY2" fmla="*/ 0 h 923330"/>
              <a:gd name="connsiteX3" fmla="*/ 1619794 w 12192000"/>
              <a:gd name="connsiteY3" fmla="*/ 0 h 923330"/>
              <a:gd name="connsiteX4" fmla="*/ 1834606 w 12192000"/>
              <a:gd name="connsiteY4" fmla="*/ 0 h 923330"/>
              <a:gd name="connsiteX5" fmla="*/ 2171337 w 12192000"/>
              <a:gd name="connsiteY5" fmla="*/ 0 h 923330"/>
              <a:gd name="connsiteX6" fmla="*/ 2873829 w 12192000"/>
              <a:gd name="connsiteY6" fmla="*/ 0 h 923330"/>
              <a:gd name="connsiteX7" fmla="*/ 3576320 w 12192000"/>
              <a:gd name="connsiteY7" fmla="*/ 0 h 923330"/>
              <a:gd name="connsiteX8" fmla="*/ 4278811 w 12192000"/>
              <a:gd name="connsiteY8" fmla="*/ 0 h 923330"/>
              <a:gd name="connsiteX9" fmla="*/ 4737463 w 12192000"/>
              <a:gd name="connsiteY9" fmla="*/ 0 h 923330"/>
              <a:gd name="connsiteX10" fmla="*/ 5439954 w 12192000"/>
              <a:gd name="connsiteY10" fmla="*/ 0 h 923330"/>
              <a:gd name="connsiteX11" fmla="*/ 6020526 w 12192000"/>
              <a:gd name="connsiteY11" fmla="*/ 0 h 923330"/>
              <a:gd name="connsiteX12" fmla="*/ 6844937 w 12192000"/>
              <a:gd name="connsiteY12" fmla="*/ 0 h 923330"/>
              <a:gd name="connsiteX13" fmla="*/ 7425509 w 12192000"/>
              <a:gd name="connsiteY13" fmla="*/ 0 h 923330"/>
              <a:gd name="connsiteX14" fmla="*/ 7762240 w 12192000"/>
              <a:gd name="connsiteY14" fmla="*/ 0 h 923330"/>
              <a:gd name="connsiteX15" fmla="*/ 8342811 w 12192000"/>
              <a:gd name="connsiteY15" fmla="*/ 0 h 923330"/>
              <a:gd name="connsiteX16" fmla="*/ 8923383 w 12192000"/>
              <a:gd name="connsiteY16" fmla="*/ 0 h 923330"/>
              <a:gd name="connsiteX17" fmla="*/ 9138194 w 12192000"/>
              <a:gd name="connsiteY17" fmla="*/ 0 h 923330"/>
              <a:gd name="connsiteX18" fmla="*/ 9474926 w 12192000"/>
              <a:gd name="connsiteY18" fmla="*/ 0 h 923330"/>
              <a:gd name="connsiteX19" fmla="*/ 10055497 w 12192000"/>
              <a:gd name="connsiteY19" fmla="*/ 0 h 923330"/>
              <a:gd name="connsiteX20" fmla="*/ 10879909 w 12192000"/>
              <a:gd name="connsiteY20" fmla="*/ 0 h 923330"/>
              <a:gd name="connsiteX21" fmla="*/ 11094720 w 12192000"/>
              <a:gd name="connsiteY21" fmla="*/ 0 h 923330"/>
              <a:gd name="connsiteX22" fmla="*/ 11309531 w 12192000"/>
              <a:gd name="connsiteY22" fmla="*/ 0 h 923330"/>
              <a:gd name="connsiteX23" fmla="*/ 12192000 w 12192000"/>
              <a:gd name="connsiteY23" fmla="*/ 0 h 923330"/>
              <a:gd name="connsiteX24" fmla="*/ 12192000 w 12192000"/>
              <a:gd name="connsiteY24" fmla="*/ 480132 h 923330"/>
              <a:gd name="connsiteX25" fmla="*/ 12192000 w 12192000"/>
              <a:gd name="connsiteY25" fmla="*/ 923330 h 923330"/>
              <a:gd name="connsiteX26" fmla="*/ 11611429 w 12192000"/>
              <a:gd name="connsiteY26" fmla="*/ 923330 h 923330"/>
              <a:gd name="connsiteX27" fmla="*/ 11274697 w 12192000"/>
              <a:gd name="connsiteY27" fmla="*/ 923330 h 923330"/>
              <a:gd name="connsiteX28" fmla="*/ 10572206 w 12192000"/>
              <a:gd name="connsiteY28" fmla="*/ 923330 h 923330"/>
              <a:gd name="connsiteX29" fmla="*/ 9991634 w 12192000"/>
              <a:gd name="connsiteY29" fmla="*/ 923330 h 923330"/>
              <a:gd name="connsiteX30" fmla="*/ 9411063 w 12192000"/>
              <a:gd name="connsiteY30" fmla="*/ 923330 h 923330"/>
              <a:gd name="connsiteX31" fmla="*/ 8708571 w 12192000"/>
              <a:gd name="connsiteY31" fmla="*/ 923330 h 923330"/>
              <a:gd name="connsiteX32" fmla="*/ 7884160 w 12192000"/>
              <a:gd name="connsiteY32" fmla="*/ 923330 h 923330"/>
              <a:gd name="connsiteX33" fmla="*/ 7059749 w 12192000"/>
              <a:gd name="connsiteY33" fmla="*/ 923330 h 923330"/>
              <a:gd name="connsiteX34" fmla="*/ 6844937 w 12192000"/>
              <a:gd name="connsiteY34" fmla="*/ 923330 h 923330"/>
              <a:gd name="connsiteX35" fmla="*/ 6264366 w 12192000"/>
              <a:gd name="connsiteY35" fmla="*/ 923330 h 923330"/>
              <a:gd name="connsiteX36" fmla="*/ 5439954 w 12192000"/>
              <a:gd name="connsiteY36" fmla="*/ 923330 h 923330"/>
              <a:gd name="connsiteX37" fmla="*/ 4859383 w 12192000"/>
              <a:gd name="connsiteY37" fmla="*/ 923330 h 923330"/>
              <a:gd name="connsiteX38" fmla="*/ 4644571 w 12192000"/>
              <a:gd name="connsiteY38" fmla="*/ 923330 h 923330"/>
              <a:gd name="connsiteX39" fmla="*/ 4307840 w 12192000"/>
              <a:gd name="connsiteY39" fmla="*/ 923330 h 923330"/>
              <a:gd name="connsiteX40" fmla="*/ 3971109 w 12192000"/>
              <a:gd name="connsiteY40" fmla="*/ 923330 h 923330"/>
              <a:gd name="connsiteX41" fmla="*/ 3756297 w 12192000"/>
              <a:gd name="connsiteY41" fmla="*/ 923330 h 923330"/>
              <a:gd name="connsiteX42" fmla="*/ 3297646 w 12192000"/>
              <a:gd name="connsiteY42" fmla="*/ 923330 h 923330"/>
              <a:gd name="connsiteX43" fmla="*/ 3082834 w 12192000"/>
              <a:gd name="connsiteY43" fmla="*/ 923330 h 923330"/>
              <a:gd name="connsiteX44" fmla="*/ 2502263 w 12192000"/>
              <a:gd name="connsiteY44" fmla="*/ 923330 h 923330"/>
              <a:gd name="connsiteX45" fmla="*/ 1921691 w 12192000"/>
              <a:gd name="connsiteY45" fmla="*/ 923330 h 923330"/>
              <a:gd name="connsiteX46" fmla="*/ 1341120 w 12192000"/>
              <a:gd name="connsiteY46" fmla="*/ 923330 h 923330"/>
              <a:gd name="connsiteX47" fmla="*/ 638629 w 12192000"/>
              <a:gd name="connsiteY47" fmla="*/ 923330 h 923330"/>
              <a:gd name="connsiteX48" fmla="*/ 0 w 12192000"/>
              <a:gd name="connsiteY48" fmla="*/ 923330 h 923330"/>
              <a:gd name="connsiteX49" fmla="*/ 0 w 12192000"/>
              <a:gd name="connsiteY49" fmla="*/ 489365 h 923330"/>
              <a:gd name="connsiteX50" fmla="*/ 0 w 12192000"/>
              <a:gd name="connsiteY5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2000" h="923330" fill="none" extrusionOk="0">
                <a:moveTo>
                  <a:pt x="0" y="0"/>
                </a:moveTo>
                <a:cubicBezTo>
                  <a:pt x="162284" y="-59637"/>
                  <a:pt x="440232" y="23557"/>
                  <a:pt x="702491" y="0"/>
                </a:cubicBezTo>
                <a:cubicBezTo>
                  <a:pt x="964750" y="-23557"/>
                  <a:pt x="967968" y="3747"/>
                  <a:pt x="1039223" y="0"/>
                </a:cubicBezTo>
                <a:cubicBezTo>
                  <a:pt x="1110478" y="-3747"/>
                  <a:pt x="1355220" y="47862"/>
                  <a:pt x="1619794" y="0"/>
                </a:cubicBezTo>
                <a:cubicBezTo>
                  <a:pt x="1884368" y="-47862"/>
                  <a:pt x="1728057" y="11801"/>
                  <a:pt x="1834606" y="0"/>
                </a:cubicBezTo>
                <a:cubicBezTo>
                  <a:pt x="1941155" y="-11801"/>
                  <a:pt x="2019505" y="37220"/>
                  <a:pt x="2171337" y="0"/>
                </a:cubicBezTo>
                <a:cubicBezTo>
                  <a:pt x="2323169" y="-37220"/>
                  <a:pt x="2544308" y="41574"/>
                  <a:pt x="2873829" y="0"/>
                </a:cubicBezTo>
                <a:cubicBezTo>
                  <a:pt x="3203350" y="-41574"/>
                  <a:pt x="3266902" y="81822"/>
                  <a:pt x="3576320" y="0"/>
                </a:cubicBezTo>
                <a:cubicBezTo>
                  <a:pt x="3885738" y="-81822"/>
                  <a:pt x="3980091" y="20817"/>
                  <a:pt x="4278811" y="0"/>
                </a:cubicBezTo>
                <a:cubicBezTo>
                  <a:pt x="4577531" y="-20817"/>
                  <a:pt x="4586098" y="51965"/>
                  <a:pt x="4737463" y="0"/>
                </a:cubicBezTo>
                <a:cubicBezTo>
                  <a:pt x="4888828" y="-51965"/>
                  <a:pt x="5194299" y="65042"/>
                  <a:pt x="5439954" y="0"/>
                </a:cubicBezTo>
                <a:cubicBezTo>
                  <a:pt x="5685609" y="-65042"/>
                  <a:pt x="5783489" y="19454"/>
                  <a:pt x="6020526" y="0"/>
                </a:cubicBezTo>
                <a:cubicBezTo>
                  <a:pt x="6257563" y="-19454"/>
                  <a:pt x="6626805" y="46124"/>
                  <a:pt x="6844937" y="0"/>
                </a:cubicBezTo>
                <a:cubicBezTo>
                  <a:pt x="7063069" y="-46124"/>
                  <a:pt x="7305607" y="37634"/>
                  <a:pt x="7425509" y="0"/>
                </a:cubicBezTo>
                <a:cubicBezTo>
                  <a:pt x="7545411" y="-37634"/>
                  <a:pt x="7660921" y="17350"/>
                  <a:pt x="7762240" y="0"/>
                </a:cubicBezTo>
                <a:cubicBezTo>
                  <a:pt x="7863559" y="-17350"/>
                  <a:pt x="8072777" y="35747"/>
                  <a:pt x="8342811" y="0"/>
                </a:cubicBezTo>
                <a:cubicBezTo>
                  <a:pt x="8612845" y="-35747"/>
                  <a:pt x="8718413" y="53723"/>
                  <a:pt x="8923383" y="0"/>
                </a:cubicBezTo>
                <a:cubicBezTo>
                  <a:pt x="9128353" y="-53723"/>
                  <a:pt x="9049003" y="11726"/>
                  <a:pt x="9138194" y="0"/>
                </a:cubicBezTo>
                <a:cubicBezTo>
                  <a:pt x="9227385" y="-11726"/>
                  <a:pt x="9329642" y="9683"/>
                  <a:pt x="9474926" y="0"/>
                </a:cubicBezTo>
                <a:cubicBezTo>
                  <a:pt x="9620210" y="-9683"/>
                  <a:pt x="9775052" y="22721"/>
                  <a:pt x="10055497" y="0"/>
                </a:cubicBezTo>
                <a:cubicBezTo>
                  <a:pt x="10335942" y="-22721"/>
                  <a:pt x="10541696" y="98881"/>
                  <a:pt x="10879909" y="0"/>
                </a:cubicBezTo>
                <a:cubicBezTo>
                  <a:pt x="11218122" y="-98881"/>
                  <a:pt x="11011377" y="7572"/>
                  <a:pt x="11094720" y="0"/>
                </a:cubicBezTo>
                <a:cubicBezTo>
                  <a:pt x="11178063" y="-7572"/>
                  <a:pt x="11224085" y="12321"/>
                  <a:pt x="11309531" y="0"/>
                </a:cubicBezTo>
                <a:cubicBezTo>
                  <a:pt x="11394977" y="-12321"/>
                  <a:pt x="11936760" y="3247"/>
                  <a:pt x="12192000" y="0"/>
                </a:cubicBezTo>
                <a:cubicBezTo>
                  <a:pt x="12222561" y="217702"/>
                  <a:pt x="12155452" y="240161"/>
                  <a:pt x="12192000" y="480132"/>
                </a:cubicBezTo>
                <a:cubicBezTo>
                  <a:pt x="12228548" y="720103"/>
                  <a:pt x="12189166" y="747924"/>
                  <a:pt x="12192000" y="923330"/>
                </a:cubicBezTo>
                <a:cubicBezTo>
                  <a:pt x="11951562" y="944506"/>
                  <a:pt x="11740212" y="904828"/>
                  <a:pt x="11611429" y="923330"/>
                </a:cubicBezTo>
                <a:cubicBezTo>
                  <a:pt x="11482646" y="941832"/>
                  <a:pt x="11373231" y="887479"/>
                  <a:pt x="11274697" y="923330"/>
                </a:cubicBezTo>
                <a:cubicBezTo>
                  <a:pt x="11176163" y="959181"/>
                  <a:pt x="10762758" y="870258"/>
                  <a:pt x="10572206" y="923330"/>
                </a:cubicBezTo>
                <a:cubicBezTo>
                  <a:pt x="10381654" y="976402"/>
                  <a:pt x="10236269" y="886902"/>
                  <a:pt x="9991634" y="923330"/>
                </a:cubicBezTo>
                <a:cubicBezTo>
                  <a:pt x="9746999" y="959758"/>
                  <a:pt x="9617373" y="907753"/>
                  <a:pt x="9411063" y="923330"/>
                </a:cubicBezTo>
                <a:cubicBezTo>
                  <a:pt x="9204753" y="938907"/>
                  <a:pt x="8851189" y="883003"/>
                  <a:pt x="8708571" y="923330"/>
                </a:cubicBezTo>
                <a:cubicBezTo>
                  <a:pt x="8565953" y="963657"/>
                  <a:pt x="8088861" y="902305"/>
                  <a:pt x="7884160" y="923330"/>
                </a:cubicBezTo>
                <a:cubicBezTo>
                  <a:pt x="7679459" y="944355"/>
                  <a:pt x="7379252" y="867855"/>
                  <a:pt x="7059749" y="923330"/>
                </a:cubicBezTo>
                <a:cubicBezTo>
                  <a:pt x="6740246" y="978805"/>
                  <a:pt x="6888011" y="915825"/>
                  <a:pt x="6844937" y="923330"/>
                </a:cubicBezTo>
                <a:cubicBezTo>
                  <a:pt x="6801863" y="930835"/>
                  <a:pt x="6444339" y="876624"/>
                  <a:pt x="6264366" y="923330"/>
                </a:cubicBezTo>
                <a:cubicBezTo>
                  <a:pt x="6084393" y="970036"/>
                  <a:pt x="5690234" y="830201"/>
                  <a:pt x="5439954" y="923330"/>
                </a:cubicBezTo>
                <a:cubicBezTo>
                  <a:pt x="5189674" y="1016459"/>
                  <a:pt x="4989988" y="889346"/>
                  <a:pt x="4859383" y="923330"/>
                </a:cubicBezTo>
                <a:cubicBezTo>
                  <a:pt x="4728778" y="957314"/>
                  <a:pt x="4740212" y="912578"/>
                  <a:pt x="4644571" y="923330"/>
                </a:cubicBezTo>
                <a:cubicBezTo>
                  <a:pt x="4548930" y="934082"/>
                  <a:pt x="4397920" y="902244"/>
                  <a:pt x="4307840" y="923330"/>
                </a:cubicBezTo>
                <a:cubicBezTo>
                  <a:pt x="4217760" y="944416"/>
                  <a:pt x="4124102" y="894787"/>
                  <a:pt x="3971109" y="923330"/>
                </a:cubicBezTo>
                <a:cubicBezTo>
                  <a:pt x="3818116" y="951873"/>
                  <a:pt x="3857439" y="899394"/>
                  <a:pt x="3756297" y="923330"/>
                </a:cubicBezTo>
                <a:cubicBezTo>
                  <a:pt x="3655155" y="947266"/>
                  <a:pt x="3484962" y="900374"/>
                  <a:pt x="3297646" y="923330"/>
                </a:cubicBezTo>
                <a:cubicBezTo>
                  <a:pt x="3110330" y="946286"/>
                  <a:pt x="3126402" y="910692"/>
                  <a:pt x="3082834" y="923330"/>
                </a:cubicBezTo>
                <a:cubicBezTo>
                  <a:pt x="3039266" y="935968"/>
                  <a:pt x="2721129" y="875980"/>
                  <a:pt x="2502263" y="923330"/>
                </a:cubicBezTo>
                <a:cubicBezTo>
                  <a:pt x="2283397" y="970680"/>
                  <a:pt x="2163603" y="911952"/>
                  <a:pt x="1921691" y="923330"/>
                </a:cubicBezTo>
                <a:cubicBezTo>
                  <a:pt x="1679779" y="934708"/>
                  <a:pt x="1564061" y="919680"/>
                  <a:pt x="1341120" y="923330"/>
                </a:cubicBezTo>
                <a:cubicBezTo>
                  <a:pt x="1118179" y="926980"/>
                  <a:pt x="891153" y="893280"/>
                  <a:pt x="638629" y="923330"/>
                </a:cubicBezTo>
                <a:cubicBezTo>
                  <a:pt x="386105" y="953380"/>
                  <a:pt x="237586" y="853388"/>
                  <a:pt x="0" y="923330"/>
                </a:cubicBezTo>
                <a:cubicBezTo>
                  <a:pt x="-42170" y="776085"/>
                  <a:pt x="10695" y="615158"/>
                  <a:pt x="0" y="489365"/>
                </a:cubicBezTo>
                <a:cubicBezTo>
                  <a:pt x="-10695" y="363572"/>
                  <a:pt x="26999" y="115114"/>
                  <a:pt x="0" y="0"/>
                </a:cubicBezTo>
                <a:close/>
              </a:path>
              <a:path w="12192000" h="923330" stroke="0" extrusionOk="0">
                <a:moveTo>
                  <a:pt x="0" y="0"/>
                </a:moveTo>
                <a:cubicBezTo>
                  <a:pt x="97188" y="-29438"/>
                  <a:pt x="168462" y="8294"/>
                  <a:pt x="336731" y="0"/>
                </a:cubicBezTo>
                <a:cubicBezTo>
                  <a:pt x="505000" y="-8294"/>
                  <a:pt x="536023" y="17537"/>
                  <a:pt x="673463" y="0"/>
                </a:cubicBezTo>
                <a:cubicBezTo>
                  <a:pt x="810903" y="-17537"/>
                  <a:pt x="913336" y="46539"/>
                  <a:pt x="1132114" y="0"/>
                </a:cubicBezTo>
                <a:cubicBezTo>
                  <a:pt x="1350892" y="-46539"/>
                  <a:pt x="1458660" y="40107"/>
                  <a:pt x="1590766" y="0"/>
                </a:cubicBezTo>
                <a:cubicBezTo>
                  <a:pt x="1722872" y="-40107"/>
                  <a:pt x="2003010" y="43092"/>
                  <a:pt x="2171337" y="0"/>
                </a:cubicBezTo>
                <a:cubicBezTo>
                  <a:pt x="2339664" y="-43092"/>
                  <a:pt x="2587292" y="26105"/>
                  <a:pt x="2751909" y="0"/>
                </a:cubicBezTo>
                <a:cubicBezTo>
                  <a:pt x="2916526" y="-26105"/>
                  <a:pt x="2987411" y="5620"/>
                  <a:pt x="3088640" y="0"/>
                </a:cubicBezTo>
                <a:cubicBezTo>
                  <a:pt x="3189869" y="-5620"/>
                  <a:pt x="3552292" y="77997"/>
                  <a:pt x="3913051" y="0"/>
                </a:cubicBezTo>
                <a:cubicBezTo>
                  <a:pt x="4273810" y="-77997"/>
                  <a:pt x="4286413" y="50730"/>
                  <a:pt x="4493623" y="0"/>
                </a:cubicBezTo>
                <a:cubicBezTo>
                  <a:pt x="4700833" y="-50730"/>
                  <a:pt x="4658227" y="15409"/>
                  <a:pt x="4708434" y="0"/>
                </a:cubicBezTo>
                <a:cubicBezTo>
                  <a:pt x="4758641" y="-15409"/>
                  <a:pt x="4823831" y="22663"/>
                  <a:pt x="4923246" y="0"/>
                </a:cubicBezTo>
                <a:cubicBezTo>
                  <a:pt x="5022661" y="-22663"/>
                  <a:pt x="5163564" y="8658"/>
                  <a:pt x="5381897" y="0"/>
                </a:cubicBezTo>
                <a:cubicBezTo>
                  <a:pt x="5600230" y="-8658"/>
                  <a:pt x="5570820" y="11045"/>
                  <a:pt x="5718629" y="0"/>
                </a:cubicBezTo>
                <a:cubicBezTo>
                  <a:pt x="5866438" y="-11045"/>
                  <a:pt x="5858219" y="2924"/>
                  <a:pt x="5933440" y="0"/>
                </a:cubicBezTo>
                <a:cubicBezTo>
                  <a:pt x="6008661" y="-2924"/>
                  <a:pt x="6468816" y="48538"/>
                  <a:pt x="6757851" y="0"/>
                </a:cubicBezTo>
                <a:cubicBezTo>
                  <a:pt x="7046886" y="-48538"/>
                  <a:pt x="7171241" y="24314"/>
                  <a:pt x="7338423" y="0"/>
                </a:cubicBezTo>
                <a:cubicBezTo>
                  <a:pt x="7505605" y="-24314"/>
                  <a:pt x="7828464" y="60433"/>
                  <a:pt x="8162834" y="0"/>
                </a:cubicBezTo>
                <a:cubicBezTo>
                  <a:pt x="8497204" y="-60433"/>
                  <a:pt x="8460131" y="46103"/>
                  <a:pt x="8743406" y="0"/>
                </a:cubicBezTo>
                <a:cubicBezTo>
                  <a:pt x="9026681" y="-46103"/>
                  <a:pt x="9031683" y="50734"/>
                  <a:pt x="9202057" y="0"/>
                </a:cubicBezTo>
                <a:cubicBezTo>
                  <a:pt x="9372431" y="-50734"/>
                  <a:pt x="9756747" y="6474"/>
                  <a:pt x="9904549" y="0"/>
                </a:cubicBezTo>
                <a:cubicBezTo>
                  <a:pt x="10052351" y="-6474"/>
                  <a:pt x="10275097" y="47075"/>
                  <a:pt x="10607040" y="0"/>
                </a:cubicBezTo>
                <a:cubicBezTo>
                  <a:pt x="10938983" y="-47075"/>
                  <a:pt x="10833086" y="23303"/>
                  <a:pt x="10943771" y="0"/>
                </a:cubicBezTo>
                <a:cubicBezTo>
                  <a:pt x="11054456" y="-23303"/>
                  <a:pt x="11359454" y="24018"/>
                  <a:pt x="11524343" y="0"/>
                </a:cubicBezTo>
                <a:cubicBezTo>
                  <a:pt x="11689232" y="-24018"/>
                  <a:pt x="11886148" y="63264"/>
                  <a:pt x="12192000" y="0"/>
                </a:cubicBezTo>
                <a:cubicBezTo>
                  <a:pt x="12201466" y="109110"/>
                  <a:pt x="12151646" y="325710"/>
                  <a:pt x="12192000" y="461665"/>
                </a:cubicBezTo>
                <a:cubicBezTo>
                  <a:pt x="12232354" y="597620"/>
                  <a:pt x="12186345" y="783895"/>
                  <a:pt x="12192000" y="923330"/>
                </a:cubicBezTo>
                <a:cubicBezTo>
                  <a:pt x="11789662" y="1016226"/>
                  <a:pt x="11694160" y="897381"/>
                  <a:pt x="11367589" y="923330"/>
                </a:cubicBezTo>
                <a:cubicBezTo>
                  <a:pt x="11041018" y="949279"/>
                  <a:pt x="10991865" y="852818"/>
                  <a:pt x="10665097" y="923330"/>
                </a:cubicBezTo>
                <a:cubicBezTo>
                  <a:pt x="10338329" y="993842"/>
                  <a:pt x="10222061" y="840991"/>
                  <a:pt x="9840686" y="923330"/>
                </a:cubicBezTo>
                <a:cubicBezTo>
                  <a:pt x="9459311" y="1005669"/>
                  <a:pt x="9584139" y="904215"/>
                  <a:pt x="9382034" y="923330"/>
                </a:cubicBezTo>
                <a:cubicBezTo>
                  <a:pt x="9179929" y="942445"/>
                  <a:pt x="8926861" y="869717"/>
                  <a:pt x="8801463" y="923330"/>
                </a:cubicBezTo>
                <a:cubicBezTo>
                  <a:pt x="8676065" y="976943"/>
                  <a:pt x="8458235" y="871016"/>
                  <a:pt x="8342811" y="923330"/>
                </a:cubicBezTo>
                <a:cubicBezTo>
                  <a:pt x="8227387" y="975644"/>
                  <a:pt x="8100216" y="916797"/>
                  <a:pt x="8006080" y="923330"/>
                </a:cubicBezTo>
                <a:cubicBezTo>
                  <a:pt x="7911944" y="929863"/>
                  <a:pt x="7433547" y="910641"/>
                  <a:pt x="7181669" y="923330"/>
                </a:cubicBezTo>
                <a:cubicBezTo>
                  <a:pt x="6929791" y="936019"/>
                  <a:pt x="6941241" y="893768"/>
                  <a:pt x="6844937" y="923330"/>
                </a:cubicBezTo>
                <a:cubicBezTo>
                  <a:pt x="6748633" y="952892"/>
                  <a:pt x="6412555" y="886395"/>
                  <a:pt x="6264366" y="923330"/>
                </a:cubicBezTo>
                <a:cubicBezTo>
                  <a:pt x="6116177" y="960265"/>
                  <a:pt x="6004674" y="891789"/>
                  <a:pt x="5805714" y="923330"/>
                </a:cubicBezTo>
                <a:cubicBezTo>
                  <a:pt x="5606754" y="954871"/>
                  <a:pt x="5395299" y="896616"/>
                  <a:pt x="5225143" y="923330"/>
                </a:cubicBezTo>
                <a:cubicBezTo>
                  <a:pt x="5054987" y="950044"/>
                  <a:pt x="4743048" y="912542"/>
                  <a:pt x="4400731" y="923330"/>
                </a:cubicBezTo>
                <a:cubicBezTo>
                  <a:pt x="4058414" y="934118"/>
                  <a:pt x="4240040" y="914878"/>
                  <a:pt x="4185920" y="923330"/>
                </a:cubicBezTo>
                <a:cubicBezTo>
                  <a:pt x="4131800" y="931782"/>
                  <a:pt x="3657114" y="891725"/>
                  <a:pt x="3483429" y="923330"/>
                </a:cubicBezTo>
                <a:cubicBezTo>
                  <a:pt x="3309744" y="954935"/>
                  <a:pt x="3339798" y="920986"/>
                  <a:pt x="3268617" y="923330"/>
                </a:cubicBezTo>
                <a:cubicBezTo>
                  <a:pt x="3197436" y="925674"/>
                  <a:pt x="3026938" y="872597"/>
                  <a:pt x="2809966" y="923330"/>
                </a:cubicBezTo>
                <a:cubicBezTo>
                  <a:pt x="2592994" y="974063"/>
                  <a:pt x="2453507" y="910858"/>
                  <a:pt x="2351314" y="923330"/>
                </a:cubicBezTo>
                <a:cubicBezTo>
                  <a:pt x="2249121" y="935802"/>
                  <a:pt x="2165541" y="913440"/>
                  <a:pt x="2014583" y="923330"/>
                </a:cubicBezTo>
                <a:cubicBezTo>
                  <a:pt x="1863625" y="933220"/>
                  <a:pt x="1454118" y="836652"/>
                  <a:pt x="1190171" y="923330"/>
                </a:cubicBezTo>
                <a:cubicBezTo>
                  <a:pt x="926224" y="1010008"/>
                  <a:pt x="308485" y="901063"/>
                  <a:pt x="0" y="923330"/>
                </a:cubicBezTo>
                <a:cubicBezTo>
                  <a:pt x="-4211" y="811110"/>
                  <a:pt x="20869" y="650647"/>
                  <a:pt x="0" y="461665"/>
                </a:cubicBezTo>
                <a:cubicBezTo>
                  <a:pt x="-20869" y="272684"/>
                  <a:pt x="14514" y="133306"/>
                  <a:pt x="0" y="0"/>
                </a:cubicBezTo>
                <a:close/>
              </a:path>
            </a:pathLst>
          </a:custGeom>
          <a:solidFill>
            <a:schemeClr val="accent5">
              <a:lumMod val="40000"/>
              <a:lumOff val="60000"/>
            </a:schemeClr>
          </a:solidFill>
          <a:ln w="19050">
            <a:solidFill>
              <a:srgbClr val="8E450C"/>
            </a:solidFill>
            <a:extLst>
              <a:ext uri="{C807C97D-BFC1-408E-A445-0C87EB9F89A2}">
                <ask:lineSketchStyleProps xmlns:ask="http://schemas.microsoft.com/office/drawing/2018/sketchyshapes" sd="804065541">
                  <a:prstGeom prst="rect">
                    <a:avLst/>
                  </a:prstGeom>
                  <ask:type>
                    <ask:lineSketchScribble/>
                  </ask:type>
                </ask:lineSketchStyleProps>
              </a:ext>
            </a:extLst>
          </a:ln>
        </p:spPr>
        <p:txBody>
          <a:bodyPr wrap="square" rtlCol="0">
            <a:spAutoFit/>
          </a:bodyPr>
          <a:lstStyle/>
          <a:p>
            <a:pPr algn="ctr"/>
            <a:r>
              <a:rPr lang="en-US" altLang="zh-CN"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rPr>
              <a:t>Nhà tưởng niệm Trương Định</a:t>
            </a:r>
            <a:endParaRPr lang="zh-CN" altLang="en-US"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Oval 3">
            <a:extLst>
              <a:ext uri="{FF2B5EF4-FFF2-40B4-BE49-F238E27FC236}">
                <a16:creationId xmlns:a16="http://schemas.microsoft.com/office/drawing/2014/main" id="{88F666CE-D62C-4506-9D83-3ACF8AF48286}"/>
              </a:ext>
            </a:extLst>
          </p:cNvPr>
          <p:cNvSpPr>
            <a:spLocks noChangeAspect="1"/>
          </p:cNvSpPr>
          <p:nvPr>
            <p:custDataLst>
              <p:tags r:id="rId1"/>
            </p:custDataLst>
          </p:nvPr>
        </p:nvSpPr>
        <p:spPr>
          <a:xfrm>
            <a:off x="-50800" y="-690"/>
            <a:ext cx="990600" cy="990600"/>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0373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12192000" cy="6858000"/>
          </a:xfrm>
          <a:prstGeom prst="rect">
            <a:avLst/>
          </a:prstGeom>
          <a:solidFill>
            <a:srgbClr val="F7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964" y="197429"/>
            <a:ext cx="12192000" cy="5715000"/>
          </a:xfrm>
          <a:prstGeom prst="rect">
            <a:avLst/>
          </a:prstGeom>
        </p:spPr>
      </p:pic>
      <p:sp>
        <p:nvSpPr>
          <p:cNvPr id="16" name="文本框 6">
            <a:extLst>
              <a:ext uri="{FF2B5EF4-FFF2-40B4-BE49-F238E27FC236}">
                <a16:creationId xmlns:a16="http://schemas.microsoft.com/office/drawing/2014/main" id="{BCC4DFD9-E78C-457D-A9B4-60C58F0F191E}"/>
              </a:ext>
            </a:extLst>
          </p:cNvPr>
          <p:cNvSpPr txBox="1"/>
          <p:nvPr/>
        </p:nvSpPr>
        <p:spPr>
          <a:xfrm>
            <a:off x="0" y="5857603"/>
            <a:ext cx="12192000" cy="923330"/>
          </a:xfrm>
          <a:custGeom>
            <a:avLst/>
            <a:gdLst>
              <a:gd name="connsiteX0" fmla="*/ 0 w 12192000"/>
              <a:gd name="connsiteY0" fmla="*/ 0 h 923330"/>
              <a:gd name="connsiteX1" fmla="*/ 702491 w 12192000"/>
              <a:gd name="connsiteY1" fmla="*/ 0 h 923330"/>
              <a:gd name="connsiteX2" fmla="*/ 1039223 w 12192000"/>
              <a:gd name="connsiteY2" fmla="*/ 0 h 923330"/>
              <a:gd name="connsiteX3" fmla="*/ 1619794 w 12192000"/>
              <a:gd name="connsiteY3" fmla="*/ 0 h 923330"/>
              <a:gd name="connsiteX4" fmla="*/ 1834606 w 12192000"/>
              <a:gd name="connsiteY4" fmla="*/ 0 h 923330"/>
              <a:gd name="connsiteX5" fmla="*/ 2171337 w 12192000"/>
              <a:gd name="connsiteY5" fmla="*/ 0 h 923330"/>
              <a:gd name="connsiteX6" fmla="*/ 2873829 w 12192000"/>
              <a:gd name="connsiteY6" fmla="*/ 0 h 923330"/>
              <a:gd name="connsiteX7" fmla="*/ 3576320 w 12192000"/>
              <a:gd name="connsiteY7" fmla="*/ 0 h 923330"/>
              <a:gd name="connsiteX8" fmla="*/ 4278811 w 12192000"/>
              <a:gd name="connsiteY8" fmla="*/ 0 h 923330"/>
              <a:gd name="connsiteX9" fmla="*/ 4737463 w 12192000"/>
              <a:gd name="connsiteY9" fmla="*/ 0 h 923330"/>
              <a:gd name="connsiteX10" fmla="*/ 5439954 w 12192000"/>
              <a:gd name="connsiteY10" fmla="*/ 0 h 923330"/>
              <a:gd name="connsiteX11" fmla="*/ 6020526 w 12192000"/>
              <a:gd name="connsiteY11" fmla="*/ 0 h 923330"/>
              <a:gd name="connsiteX12" fmla="*/ 6844937 w 12192000"/>
              <a:gd name="connsiteY12" fmla="*/ 0 h 923330"/>
              <a:gd name="connsiteX13" fmla="*/ 7425509 w 12192000"/>
              <a:gd name="connsiteY13" fmla="*/ 0 h 923330"/>
              <a:gd name="connsiteX14" fmla="*/ 7762240 w 12192000"/>
              <a:gd name="connsiteY14" fmla="*/ 0 h 923330"/>
              <a:gd name="connsiteX15" fmla="*/ 8342811 w 12192000"/>
              <a:gd name="connsiteY15" fmla="*/ 0 h 923330"/>
              <a:gd name="connsiteX16" fmla="*/ 8923383 w 12192000"/>
              <a:gd name="connsiteY16" fmla="*/ 0 h 923330"/>
              <a:gd name="connsiteX17" fmla="*/ 9138194 w 12192000"/>
              <a:gd name="connsiteY17" fmla="*/ 0 h 923330"/>
              <a:gd name="connsiteX18" fmla="*/ 9474926 w 12192000"/>
              <a:gd name="connsiteY18" fmla="*/ 0 h 923330"/>
              <a:gd name="connsiteX19" fmla="*/ 10055497 w 12192000"/>
              <a:gd name="connsiteY19" fmla="*/ 0 h 923330"/>
              <a:gd name="connsiteX20" fmla="*/ 10879909 w 12192000"/>
              <a:gd name="connsiteY20" fmla="*/ 0 h 923330"/>
              <a:gd name="connsiteX21" fmla="*/ 11094720 w 12192000"/>
              <a:gd name="connsiteY21" fmla="*/ 0 h 923330"/>
              <a:gd name="connsiteX22" fmla="*/ 11309531 w 12192000"/>
              <a:gd name="connsiteY22" fmla="*/ 0 h 923330"/>
              <a:gd name="connsiteX23" fmla="*/ 12192000 w 12192000"/>
              <a:gd name="connsiteY23" fmla="*/ 0 h 923330"/>
              <a:gd name="connsiteX24" fmla="*/ 12192000 w 12192000"/>
              <a:gd name="connsiteY24" fmla="*/ 480132 h 923330"/>
              <a:gd name="connsiteX25" fmla="*/ 12192000 w 12192000"/>
              <a:gd name="connsiteY25" fmla="*/ 923330 h 923330"/>
              <a:gd name="connsiteX26" fmla="*/ 11611429 w 12192000"/>
              <a:gd name="connsiteY26" fmla="*/ 923330 h 923330"/>
              <a:gd name="connsiteX27" fmla="*/ 11274697 w 12192000"/>
              <a:gd name="connsiteY27" fmla="*/ 923330 h 923330"/>
              <a:gd name="connsiteX28" fmla="*/ 10572206 w 12192000"/>
              <a:gd name="connsiteY28" fmla="*/ 923330 h 923330"/>
              <a:gd name="connsiteX29" fmla="*/ 9991634 w 12192000"/>
              <a:gd name="connsiteY29" fmla="*/ 923330 h 923330"/>
              <a:gd name="connsiteX30" fmla="*/ 9411063 w 12192000"/>
              <a:gd name="connsiteY30" fmla="*/ 923330 h 923330"/>
              <a:gd name="connsiteX31" fmla="*/ 8708571 w 12192000"/>
              <a:gd name="connsiteY31" fmla="*/ 923330 h 923330"/>
              <a:gd name="connsiteX32" fmla="*/ 7884160 w 12192000"/>
              <a:gd name="connsiteY32" fmla="*/ 923330 h 923330"/>
              <a:gd name="connsiteX33" fmla="*/ 7059749 w 12192000"/>
              <a:gd name="connsiteY33" fmla="*/ 923330 h 923330"/>
              <a:gd name="connsiteX34" fmla="*/ 6844937 w 12192000"/>
              <a:gd name="connsiteY34" fmla="*/ 923330 h 923330"/>
              <a:gd name="connsiteX35" fmla="*/ 6264366 w 12192000"/>
              <a:gd name="connsiteY35" fmla="*/ 923330 h 923330"/>
              <a:gd name="connsiteX36" fmla="*/ 5439954 w 12192000"/>
              <a:gd name="connsiteY36" fmla="*/ 923330 h 923330"/>
              <a:gd name="connsiteX37" fmla="*/ 4859383 w 12192000"/>
              <a:gd name="connsiteY37" fmla="*/ 923330 h 923330"/>
              <a:gd name="connsiteX38" fmla="*/ 4644571 w 12192000"/>
              <a:gd name="connsiteY38" fmla="*/ 923330 h 923330"/>
              <a:gd name="connsiteX39" fmla="*/ 4307840 w 12192000"/>
              <a:gd name="connsiteY39" fmla="*/ 923330 h 923330"/>
              <a:gd name="connsiteX40" fmla="*/ 3971109 w 12192000"/>
              <a:gd name="connsiteY40" fmla="*/ 923330 h 923330"/>
              <a:gd name="connsiteX41" fmla="*/ 3756297 w 12192000"/>
              <a:gd name="connsiteY41" fmla="*/ 923330 h 923330"/>
              <a:gd name="connsiteX42" fmla="*/ 3297646 w 12192000"/>
              <a:gd name="connsiteY42" fmla="*/ 923330 h 923330"/>
              <a:gd name="connsiteX43" fmla="*/ 3082834 w 12192000"/>
              <a:gd name="connsiteY43" fmla="*/ 923330 h 923330"/>
              <a:gd name="connsiteX44" fmla="*/ 2502263 w 12192000"/>
              <a:gd name="connsiteY44" fmla="*/ 923330 h 923330"/>
              <a:gd name="connsiteX45" fmla="*/ 1921691 w 12192000"/>
              <a:gd name="connsiteY45" fmla="*/ 923330 h 923330"/>
              <a:gd name="connsiteX46" fmla="*/ 1341120 w 12192000"/>
              <a:gd name="connsiteY46" fmla="*/ 923330 h 923330"/>
              <a:gd name="connsiteX47" fmla="*/ 638629 w 12192000"/>
              <a:gd name="connsiteY47" fmla="*/ 923330 h 923330"/>
              <a:gd name="connsiteX48" fmla="*/ 0 w 12192000"/>
              <a:gd name="connsiteY48" fmla="*/ 923330 h 923330"/>
              <a:gd name="connsiteX49" fmla="*/ 0 w 12192000"/>
              <a:gd name="connsiteY49" fmla="*/ 489365 h 923330"/>
              <a:gd name="connsiteX50" fmla="*/ 0 w 12192000"/>
              <a:gd name="connsiteY5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2000" h="923330" fill="none" extrusionOk="0">
                <a:moveTo>
                  <a:pt x="0" y="0"/>
                </a:moveTo>
                <a:cubicBezTo>
                  <a:pt x="162284" y="-59637"/>
                  <a:pt x="440232" y="23557"/>
                  <a:pt x="702491" y="0"/>
                </a:cubicBezTo>
                <a:cubicBezTo>
                  <a:pt x="964750" y="-23557"/>
                  <a:pt x="967968" y="3747"/>
                  <a:pt x="1039223" y="0"/>
                </a:cubicBezTo>
                <a:cubicBezTo>
                  <a:pt x="1110478" y="-3747"/>
                  <a:pt x="1355220" y="47862"/>
                  <a:pt x="1619794" y="0"/>
                </a:cubicBezTo>
                <a:cubicBezTo>
                  <a:pt x="1884368" y="-47862"/>
                  <a:pt x="1728057" y="11801"/>
                  <a:pt x="1834606" y="0"/>
                </a:cubicBezTo>
                <a:cubicBezTo>
                  <a:pt x="1941155" y="-11801"/>
                  <a:pt x="2019505" y="37220"/>
                  <a:pt x="2171337" y="0"/>
                </a:cubicBezTo>
                <a:cubicBezTo>
                  <a:pt x="2323169" y="-37220"/>
                  <a:pt x="2544308" y="41574"/>
                  <a:pt x="2873829" y="0"/>
                </a:cubicBezTo>
                <a:cubicBezTo>
                  <a:pt x="3203350" y="-41574"/>
                  <a:pt x="3266902" y="81822"/>
                  <a:pt x="3576320" y="0"/>
                </a:cubicBezTo>
                <a:cubicBezTo>
                  <a:pt x="3885738" y="-81822"/>
                  <a:pt x="3980091" y="20817"/>
                  <a:pt x="4278811" y="0"/>
                </a:cubicBezTo>
                <a:cubicBezTo>
                  <a:pt x="4577531" y="-20817"/>
                  <a:pt x="4586098" y="51965"/>
                  <a:pt x="4737463" y="0"/>
                </a:cubicBezTo>
                <a:cubicBezTo>
                  <a:pt x="4888828" y="-51965"/>
                  <a:pt x="5194299" y="65042"/>
                  <a:pt x="5439954" y="0"/>
                </a:cubicBezTo>
                <a:cubicBezTo>
                  <a:pt x="5685609" y="-65042"/>
                  <a:pt x="5783489" y="19454"/>
                  <a:pt x="6020526" y="0"/>
                </a:cubicBezTo>
                <a:cubicBezTo>
                  <a:pt x="6257563" y="-19454"/>
                  <a:pt x="6626805" y="46124"/>
                  <a:pt x="6844937" y="0"/>
                </a:cubicBezTo>
                <a:cubicBezTo>
                  <a:pt x="7063069" y="-46124"/>
                  <a:pt x="7305607" y="37634"/>
                  <a:pt x="7425509" y="0"/>
                </a:cubicBezTo>
                <a:cubicBezTo>
                  <a:pt x="7545411" y="-37634"/>
                  <a:pt x="7660921" y="17350"/>
                  <a:pt x="7762240" y="0"/>
                </a:cubicBezTo>
                <a:cubicBezTo>
                  <a:pt x="7863559" y="-17350"/>
                  <a:pt x="8072777" y="35747"/>
                  <a:pt x="8342811" y="0"/>
                </a:cubicBezTo>
                <a:cubicBezTo>
                  <a:pt x="8612845" y="-35747"/>
                  <a:pt x="8718413" y="53723"/>
                  <a:pt x="8923383" y="0"/>
                </a:cubicBezTo>
                <a:cubicBezTo>
                  <a:pt x="9128353" y="-53723"/>
                  <a:pt x="9049003" y="11726"/>
                  <a:pt x="9138194" y="0"/>
                </a:cubicBezTo>
                <a:cubicBezTo>
                  <a:pt x="9227385" y="-11726"/>
                  <a:pt x="9329642" y="9683"/>
                  <a:pt x="9474926" y="0"/>
                </a:cubicBezTo>
                <a:cubicBezTo>
                  <a:pt x="9620210" y="-9683"/>
                  <a:pt x="9775052" y="22721"/>
                  <a:pt x="10055497" y="0"/>
                </a:cubicBezTo>
                <a:cubicBezTo>
                  <a:pt x="10335942" y="-22721"/>
                  <a:pt x="10541696" y="98881"/>
                  <a:pt x="10879909" y="0"/>
                </a:cubicBezTo>
                <a:cubicBezTo>
                  <a:pt x="11218122" y="-98881"/>
                  <a:pt x="11011377" y="7572"/>
                  <a:pt x="11094720" y="0"/>
                </a:cubicBezTo>
                <a:cubicBezTo>
                  <a:pt x="11178063" y="-7572"/>
                  <a:pt x="11224085" y="12321"/>
                  <a:pt x="11309531" y="0"/>
                </a:cubicBezTo>
                <a:cubicBezTo>
                  <a:pt x="11394977" y="-12321"/>
                  <a:pt x="11936760" y="3247"/>
                  <a:pt x="12192000" y="0"/>
                </a:cubicBezTo>
                <a:cubicBezTo>
                  <a:pt x="12222561" y="217702"/>
                  <a:pt x="12155452" y="240161"/>
                  <a:pt x="12192000" y="480132"/>
                </a:cubicBezTo>
                <a:cubicBezTo>
                  <a:pt x="12228548" y="720103"/>
                  <a:pt x="12189166" y="747924"/>
                  <a:pt x="12192000" y="923330"/>
                </a:cubicBezTo>
                <a:cubicBezTo>
                  <a:pt x="11951562" y="944506"/>
                  <a:pt x="11740212" y="904828"/>
                  <a:pt x="11611429" y="923330"/>
                </a:cubicBezTo>
                <a:cubicBezTo>
                  <a:pt x="11482646" y="941832"/>
                  <a:pt x="11373231" y="887479"/>
                  <a:pt x="11274697" y="923330"/>
                </a:cubicBezTo>
                <a:cubicBezTo>
                  <a:pt x="11176163" y="959181"/>
                  <a:pt x="10762758" y="870258"/>
                  <a:pt x="10572206" y="923330"/>
                </a:cubicBezTo>
                <a:cubicBezTo>
                  <a:pt x="10381654" y="976402"/>
                  <a:pt x="10236269" y="886902"/>
                  <a:pt x="9991634" y="923330"/>
                </a:cubicBezTo>
                <a:cubicBezTo>
                  <a:pt x="9746999" y="959758"/>
                  <a:pt x="9617373" y="907753"/>
                  <a:pt x="9411063" y="923330"/>
                </a:cubicBezTo>
                <a:cubicBezTo>
                  <a:pt x="9204753" y="938907"/>
                  <a:pt x="8851189" y="883003"/>
                  <a:pt x="8708571" y="923330"/>
                </a:cubicBezTo>
                <a:cubicBezTo>
                  <a:pt x="8565953" y="963657"/>
                  <a:pt x="8088861" y="902305"/>
                  <a:pt x="7884160" y="923330"/>
                </a:cubicBezTo>
                <a:cubicBezTo>
                  <a:pt x="7679459" y="944355"/>
                  <a:pt x="7379252" y="867855"/>
                  <a:pt x="7059749" y="923330"/>
                </a:cubicBezTo>
                <a:cubicBezTo>
                  <a:pt x="6740246" y="978805"/>
                  <a:pt x="6888011" y="915825"/>
                  <a:pt x="6844937" y="923330"/>
                </a:cubicBezTo>
                <a:cubicBezTo>
                  <a:pt x="6801863" y="930835"/>
                  <a:pt x="6444339" y="876624"/>
                  <a:pt x="6264366" y="923330"/>
                </a:cubicBezTo>
                <a:cubicBezTo>
                  <a:pt x="6084393" y="970036"/>
                  <a:pt x="5690234" y="830201"/>
                  <a:pt x="5439954" y="923330"/>
                </a:cubicBezTo>
                <a:cubicBezTo>
                  <a:pt x="5189674" y="1016459"/>
                  <a:pt x="4989988" y="889346"/>
                  <a:pt x="4859383" y="923330"/>
                </a:cubicBezTo>
                <a:cubicBezTo>
                  <a:pt x="4728778" y="957314"/>
                  <a:pt x="4740212" y="912578"/>
                  <a:pt x="4644571" y="923330"/>
                </a:cubicBezTo>
                <a:cubicBezTo>
                  <a:pt x="4548930" y="934082"/>
                  <a:pt x="4397920" y="902244"/>
                  <a:pt x="4307840" y="923330"/>
                </a:cubicBezTo>
                <a:cubicBezTo>
                  <a:pt x="4217760" y="944416"/>
                  <a:pt x="4124102" y="894787"/>
                  <a:pt x="3971109" y="923330"/>
                </a:cubicBezTo>
                <a:cubicBezTo>
                  <a:pt x="3818116" y="951873"/>
                  <a:pt x="3857439" y="899394"/>
                  <a:pt x="3756297" y="923330"/>
                </a:cubicBezTo>
                <a:cubicBezTo>
                  <a:pt x="3655155" y="947266"/>
                  <a:pt x="3484962" y="900374"/>
                  <a:pt x="3297646" y="923330"/>
                </a:cubicBezTo>
                <a:cubicBezTo>
                  <a:pt x="3110330" y="946286"/>
                  <a:pt x="3126402" y="910692"/>
                  <a:pt x="3082834" y="923330"/>
                </a:cubicBezTo>
                <a:cubicBezTo>
                  <a:pt x="3039266" y="935968"/>
                  <a:pt x="2721129" y="875980"/>
                  <a:pt x="2502263" y="923330"/>
                </a:cubicBezTo>
                <a:cubicBezTo>
                  <a:pt x="2283397" y="970680"/>
                  <a:pt x="2163603" y="911952"/>
                  <a:pt x="1921691" y="923330"/>
                </a:cubicBezTo>
                <a:cubicBezTo>
                  <a:pt x="1679779" y="934708"/>
                  <a:pt x="1564061" y="919680"/>
                  <a:pt x="1341120" y="923330"/>
                </a:cubicBezTo>
                <a:cubicBezTo>
                  <a:pt x="1118179" y="926980"/>
                  <a:pt x="891153" y="893280"/>
                  <a:pt x="638629" y="923330"/>
                </a:cubicBezTo>
                <a:cubicBezTo>
                  <a:pt x="386105" y="953380"/>
                  <a:pt x="237586" y="853388"/>
                  <a:pt x="0" y="923330"/>
                </a:cubicBezTo>
                <a:cubicBezTo>
                  <a:pt x="-42170" y="776085"/>
                  <a:pt x="10695" y="615158"/>
                  <a:pt x="0" y="489365"/>
                </a:cubicBezTo>
                <a:cubicBezTo>
                  <a:pt x="-10695" y="363572"/>
                  <a:pt x="26999" y="115114"/>
                  <a:pt x="0" y="0"/>
                </a:cubicBezTo>
                <a:close/>
              </a:path>
              <a:path w="12192000" h="923330" stroke="0" extrusionOk="0">
                <a:moveTo>
                  <a:pt x="0" y="0"/>
                </a:moveTo>
                <a:cubicBezTo>
                  <a:pt x="97188" y="-29438"/>
                  <a:pt x="168462" y="8294"/>
                  <a:pt x="336731" y="0"/>
                </a:cubicBezTo>
                <a:cubicBezTo>
                  <a:pt x="505000" y="-8294"/>
                  <a:pt x="536023" y="17537"/>
                  <a:pt x="673463" y="0"/>
                </a:cubicBezTo>
                <a:cubicBezTo>
                  <a:pt x="810903" y="-17537"/>
                  <a:pt x="913336" y="46539"/>
                  <a:pt x="1132114" y="0"/>
                </a:cubicBezTo>
                <a:cubicBezTo>
                  <a:pt x="1350892" y="-46539"/>
                  <a:pt x="1458660" y="40107"/>
                  <a:pt x="1590766" y="0"/>
                </a:cubicBezTo>
                <a:cubicBezTo>
                  <a:pt x="1722872" y="-40107"/>
                  <a:pt x="2003010" y="43092"/>
                  <a:pt x="2171337" y="0"/>
                </a:cubicBezTo>
                <a:cubicBezTo>
                  <a:pt x="2339664" y="-43092"/>
                  <a:pt x="2587292" y="26105"/>
                  <a:pt x="2751909" y="0"/>
                </a:cubicBezTo>
                <a:cubicBezTo>
                  <a:pt x="2916526" y="-26105"/>
                  <a:pt x="2987411" y="5620"/>
                  <a:pt x="3088640" y="0"/>
                </a:cubicBezTo>
                <a:cubicBezTo>
                  <a:pt x="3189869" y="-5620"/>
                  <a:pt x="3552292" y="77997"/>
                  <a:pt x="3913051" y="0"/>
                </a:cubicBezTo>
                <a:cubicBezTo>
                  <a:pt x="4273810" y="-77997"/>
                  <a:pt x="4286413" y="50730"/>
                  <a:pt x="4493623" y="0"/>
                </a:cubicBezTo>
                <a:cubicBezTo>
                  <a:pt x="4700833" y="-50730"/>
                  <a:pt x="4658227" y="15409"/>
                  <a:pt x="4708434" y="0"/>
                </a:cubicBezTo>
                <a:cubicBezTo>
                  <a:pt x="4758641" y="-15409"/>
                  <a:pt x="4823831" y="22663"/>
                  <a:pt x="4923246" y="0"/>
                </a:cubicBezTo>
                <a:cubicBezTo>
                  <a:pt x="5022661" y="-22663"/>
                  <a:pt x="5163564" y="8658"/>
                  <a:pt x="5381897" y="0"/>
                </a:cubicBezTo>
                <a:cubicBezTo>
                  <a:pt x="5600230" y="-8658"/>
                  <a:pt x="5570820" y="11045"/>
                  <a:pt x="5718629" y="0"/>
                </a:cubicBezTo>
                <a:cubicBezTo>
                  <a:pt x="5866438" y="-11045"/>
                  <a:pt x="5858219" y="2924"/>
                  <a:pt x="5933440" y="0"/>
                </a:cubicBezTo>
                <a:cubicBezTo>
                  <a:pt x="6008661" y="-2924"/>
                  <a:pt x="6468816" y="48538"/>
                  <a:pt x="6757851" y="0"/>
                </a:cubicBezTo>
                <a:cubicBezTo>
                  <a:pt x="7046886" y="-48538"/>
                  <a:pt x="7171241" y="24314"/>
                  <a:pt x="7338423" y="0"/>
                </a:cubicBezTo>
                <a:cubicBezTo>
                  <a:pt x="7505605" y="-24314"/>
                  <a:pt x="7828464" y="60433"/>
                  <a:pt x="8162834" y="0"/>
                </a:cubicBezTo>
                <a:cubicBezTo>
                  <a:pt x="8497204" y="-60433"/>
                  <a:pt x="8460131" y="46103"/>
                  <a:pt x="8743406" y="0"/>
                </a:cubicBezTo>
                <a:cubicBezTo>
                  <a:pt x="9026681" y="-46103"/>
                  <a:pt x="9031683" y="50734"/>
                  <a:pt x="9202057" y="0"/>
                </a:cubicBezTo>
                <a:cubicBezTo>
                  <a:pt x="9372431" y="-50734"/>
                  <a:pt x="9756747" y="6474"/>
                  <a:pt x="9904549" y="0"/>
                </a:cubicBezTo>
                <a:cubicBezTo>
                  <a:pt x="10052351" y="-6474"/>
                  <a:pt x="10275097" y="47075"/>
                  <a:pt x="10607040" y="0"/>
                </a:cubicBezTo>
                <a:cubicBezTo>
                  <a:pt x="10938983" y="-47075"/>
                  <a:pt x="10833086" y="23303"/>
                  <a:pt x="10943771" y="0"/>
                </a:cubicBezTo>
                <a:cubicBezTo>
                  <a:pt x="11054456" y="-23303"/>
                  <a:pt x="11359454" y="24018"/>
                  <a:pt x="11524343" y="0"/>
                </a:cubicBezTo>
                <a:cubicBezTo>
                  <a:pt x="11689232" y="-24018"/>
                  <a:pt x="11886148" y="63264"/>
                  <a:pt x="12192000" y="0"/>
                </a:cubicBezTo>
                <a:cubicBezTo>
                  <a:pt x="12201466" y="109110"/>
                  <a:pt x="12151646" y="325710"/>
                  <a:pt x="12192000" y="461665"/>
                </a:cubicBezTo>
                <a:cubicBezTo>
                  <a:pt x="12232354" y="597620"/>
                  <a:pt x="12186345" y="783895"/>
                  <a:pt x="12192000" y="923330"/>
                </a:cubicBezTo>
                <a:cubicBezTo>
                  <a:pt x="11789662" y="1016226"/>
                  <a:pt x="11694160" y="897381"/>
                  <a:pt x="11367589" y="923330"/>
                </a:cubicBezTo>
                <a:cubicBezTo>
                  <a:pt x="11041018" y="949279"/>
                  <a:pt x="10991865" y="852818"/>
                  <a:pt x="10665097" y="923330"/>
                </a:cubicBezTo>
                <a:cubicBezTo>
                  <a:pt x="10338329" y="993842"/>
                  <a:pt x="10222061" y="840991"/>
                  <a:pt x="9840686" y="923330"/>
                </a:cubicBezTo>
                <a:cubicBezTo>
                  <a:pt x="9459311" y="1005669"/>
                  <a:pt x="9584139" y="904215"/>
                  <a:pt x="9382034" y="923330"/>
                </a:cubicBezTo>
                <a:cubicBezTo>
                  <a:pt x="9179929" y="942445"/>
                  <a:pt x="8926861" y="869717"/>
                  <a:pt x="8801463" y="923330"/>
                </a:cubicBezTo>
                <a:cubicBezTo>
                  <a:pt x="8676065" y="976943"/>
                  <a:pt x="8458235" y="871016"/>
                  <a:pt x="8342811" y="923330"/>
                </a:cubicBezTo>
                <a:cubicBezTo>
                  <a:pt x="8227387" y="975644"/>
                  <a:pt x="8100216" y="916797"/>
                  <a:pt x="8006080" y="923330"/>
                </a:cubicBezTo>
                <a:cubicBezTo>
                  <a:pt x="7911944" y="929863"/>
                  <a:pt x="7433547" y="910641"/>
                  <a:pt x="7181669" y="923330"/>
                </a:cubicBezTo>
                <a:cubicBezTo>
                  <a:pt x="6929791" y="936019"/>
                  <a:pt x="6941241" y="893768"/>
                  <a:pt x="6844937" y="923330"/>
                </a:cubicBezTo>
                <a:cubicBezTo>
                  <a:pt x="6748633" y="952892"/>
                  <a:pt x="6412555" y="886395"/>
                  <a:pt x="6264366" y="923330"/>
                </a:cubicBezTo>
                <a:cubicBezTo>
                  <a:pt x="6116177" y="960265"/>
                  <a:pt x="6004674" y="891789"/>
                  <a:pt x="5805714" y="923330"/>
                </a:cubicBezTo>
                <a:cubicBezTo>
                  <a:pt x="5606754" y="954871"/>
                  <a:pt x="5395299" y="896616"/>
                  <a:pt x="5225143" y="923330"/>
                </a:cubicBezTo>
                <a:cubicBezTo>
                  <a:pt x="5054987" y="950044"/>
                  <a:pt x="4743048" y="912542"/>
                  <a:pt x="4400731" y="923330"/>
                </a:cubicBezTo>
                <a:cubicBezTo>
                  <a:pt x="4058414" y="934118"/>
                  <a:pt x="4240040" y="914878"/>
                  <a:pt x="4185920" y="923330"/>
                </a:cubicBezTo>
                <a:cubicBezTo>
                  <a:pt x="4131800" y="931782"/>
                  <a:pt x="3657114" y="891725"/>
                  <a:pt x="3483429" y="923330"/>
                </a:cubicBezTo>
                <a:cubicBezTo>
                  <a:pt x="3309744" y="954935"/>
                  <a:pt x="3339798" y="920986"/>
                  <a:pt x="3268617" y="923330"/>
                </a:cubicBezTo>
                <a:cubicBezTo>
                  <a:pt x="3197436" y="925674"/>
                  <a:pt x="3026938" y="872597"/>
                  <a:pt x="2809966" y="923330"/>
                </a:cubicBezTo>
                <a:cubicBezTo>
                  <a:pt x="2592994" y="974063"/>
                  <a:pt x="2453507" y="910858"/>
                  <a:pt x="2351314" y="923330"/>
                </a:cubicBezTo>
                <a:cubicBezTo>
                  <a:pt x="2249121" y="935802"/>
                  <a:pt x="2165541" y="913440"/>
                  <a:pt x="2014583" y="923330"/>
                </a:cubicBezTo>
                <a:cubicBezTo>
                  <a:pt x="1863625" y="933220"/>
                  <a:pt x="1454118" y="836652"/>
                  <a:pt x="1190171" y="923330"/>
                </a:cubicBezTo>
                <a:cubicBezTo>
                  <a:pt x="926224" y="1010008"/>
                  <a:pt x="308485" y="901063"/>
                  <a:pt x="0" y="923330"/>
                </a:cubicBezTo>
                <a:cubicBezTo>
                  <a:pt x="-4211" y="811110"/>
                  <a:pt x="20869" y="650647"/>
                  <a:pt x="0" y="461665"/>
                </a:cubicBezTo>
                <a:cubicBezTo>
                  <a:pt x="-20869" y="272684"/>
                  <a:pt x="14514" y="133306"/>
                  <a:pt x="0" y="0"/>
                </a:cubicBezTo>
                <a:close/>
              </a:path>
            </a:pathLst>
          </a:custGeom>
          <a:solidFill>
            <a:schemeClr val="accent5">
              <a:lumMod val="40000"/>
              <a:lumOff val="60000"/>
            </a:schemeClr>
          </a:solidFill>
          <a:ln w="19050">
            <a:solidFill>
              <a:srgbClr val="8E450C"/>
            </a:solidFill>
            <a:extLst>
              <a:ext uri="{C807C97D-BFC1-408E-A445-0C87EB9F89A2}">
                <ask:lineSketchStyleProps xmlns:ask="http://schemas.microsoft.com/office/drawing/2018/sketchyshapes" sd="804065541">
                  <a:prstGeom prst="rect">
                    <a:avLst/>
                  </a:prstGeom>
                  <ask:type>
                    <ask:lineSketchScribble/>
                  </ask:type>
                </ask:lineSketchStyleProps>
              </a:ext>
            </a:extLst>
          </a:ln>
        </p:spPr>
        <p:txBody>
          <a:bodyPr wrap="square" rtlCol="0">
            <a:spAutoFit/>
          </a:bodyPr>
          <a:lstStyle/>
          <a:p>
            <a:pPr algn="just"/>
            <a:r>
              <a:rPr lang="en-US" altLang="zh-CN"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rPr>
              <a:t>Đền thờ Anh hùng dân tộc Trương Định</a:t>
            </a:r>
            <a:endParaRPr lang="zh-CN" altLang="en-US"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26D9C062-993B-4338-9BB2-CC5B31A90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780536"/>
          </a:xfrm>
          <a:prstGeom prst="rect">
            <a:avLst/>
          </a:prstGeom>
          <a:ln w="38100" cap="sq">
            <a:noFill/>
            <a:prstDash val="solid"/>
            <a:miter lim="800000"/>
          </a:ln>
          <a:effectLst/>
          <a:scene3d>
            <a:camera prst="orthographicFront">
              <a:rot lat="0" lon="0" rev="0"/>
            </a:camera>
            <a:lightRig rig="contrasting" dir="t">
              <a:rot lat="0" lon="0" rev="7800000"/>
            </a:lightRig>
          </a:scene3d>
          <a:sp3d>
            <a:bevelT w="139700" h="139700"/>
          </a:sp3d>
        </p:spPr>
      </p:pic>
      <p:sp>
        <p:nvSpPr>
          <p:cNvPr id="2" name="Oval 1">
            <a:extLst>
              <a:ext uri="{FF2B5EF4-FFF2-40B4-BE49-F238E27FC236}">
                <a16:creationId xmlns:a16="http://schemas.microsoft.com/office/drawing/2014/main" id="{30D66B82-20B8-4A21-AE9E-1469CB588380}"/>
              </a:ext>
            </a:extLst>
          </p:cNvPr>
          <p:cNvSpPr>
            <a:spLocks noChangeAspect="1"/>
          </p:cNvSpPr>
          <p:nvPr>
            <p:custDataLst>
              <p:tags r:id="rId1"/>
            </p:custDataLst>
          </p:nvPr>
        </p:nvSpPr>
        <p:spPr>
          <a:xfrm>
            <a:off x="0" y="0"/>
            <a:ext cx="990600" cy="990600"/>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CF33BC1-3E78-44A2-853B-76B47D401664}"/>
              </a:ext>
            </a:extLst>
          </p:cNvPr>
          <p:cNvSpPr>
            <a:spLocks noChangeAspect="1"/>
          </p:cNvSpPr>
          <p:nvPr>
            <p:custDataLst>
              <p:tags r:id="rId2"/>
            </p:custDataLst>
          </p:nvPr>
        </p:nvSpPr>
        <p:spPr>
          <a:xfrm>
            <a:off x="-50800" y="-690"/>
            <a:ext cx="990600" cy="990600"/>
          </a:xfrm>
          <a:prstGeom prst="ellipse">
            <a:avLst/>
          </a:prstGeom>
          <a:blipFill dpi="0" rotWithShape="0">
            <a:blip r:embed="rId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388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par>
                          <p:cTn id="8" fill="hold">
                            <p:stCondLst>
                              <p:cond delay="125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250" fill="hold"/>
                                        <p:tgtEl>
                                          <p:spTgt spid="4"/>
                                        </p:tgtEl>
                                        <p:attrNameLst>
                                          <p:attrName>ppt_w</p:attrName>
                                        </p:attrNameLst>
                                      </p:cBhvr>
                                      <p:tavLst>
                                        <p:tav tm="0">
                                          <p:val>
                                            <p:fltVal val="0"/>
                                          </p:val>
                                        </p:tav>
                                        <p:tav tm="100000">
                                          <p:val>
                                            <p:strVal val="#ppt_w"/>
                                          </p:val>
                                        </p:tav>
                                      </p:tavLst>
                                    </p:anim>
                                    <p:anim calcmode="lin" valueType="num">
                                      <p:cBhvr>
                                        <p:cTn id="12" dur="1250" fill="hold"/>
                                        <p:tgtEl>
                                          <p:spTgt spid="4"/>
                                        </p:tgtEl>
                                        <p:attrNameLst>
                                          <p:attrName>ppt_h</p:attrName>
                                        </p:attrNameLst>
                                      </p:cBhvr>
                                      <p:tavLst>
                                        <p:tav tm="0">
                                          <p:val>
                                            <p:fltVal val="0"/>
                                          </p:val>
                                        </p:tav>
                                        <p:tav tm="100000">
                                          <p:val>
                                            <p:strVal val="#ppt_h"/>
                                          </p:val>
                                        </p:tav>
                                      </p:tavLst>
                                    </p:anim>
                                    <p:animEffect transition="in" filter="fade">
                                      <p:cBhvr>
                                        <p:cTn id="13" dur="1250"/>
                                        <p:tgtEl>
                                          <p:spTgt spid="4"/>
                                        </p:tgtEl>
                                      </p:cBhvr>
                                    </p:animEffect>
                                  </p:childTnLst>
                                </p:cTn>
                              </p:par>
                            </p:childTnLst>
                          </p:cTn>
                        </p:par>
                        <p:par>
                          <p:cTn id="14" fill="hold">
                            <p:stCondLst>
                              <p:cond delay="25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061A0-7AD7-4673-ABA8-3CD766B6D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1722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文本框 6">
            <a:extLst>
              <a:ext uri="{FF2B5EF4-FFF2-40B4-BE49-F238E27FC236}">
                <a16:creationId xmlns:a16="http://schemas.microsoft.com/office/drawing/2014/main" id="{E69074A7-31B7-4B34-BAD7-FC4695112731}"/>
              </a:ext>
            </a:extLst>
          </p:cNvPr>
          <p:cNvSpPr txBox="1"/>
          <p:nvPr/>
        </p:nvSpPr>
        <p:spPr>
          <a:xfrm>
            <a:off x="0" y="5876653"/>
            <a:ext cx="12192000" cy="923330"/>
          </a:xfrm>
          <a:custGeom>
            <a:avLst/>
            <a:gdLst>
              <a:gd name="connsiteX0" fmla="*/ 0 w 12192000"/>
              <a:gd name="connsiteY0" fmla="*/ 0 h 923330"/>
              <a:gd name="connsiteX1" fmla="*/ 702491 w 12192000"/>
              <a:gd name="connsiteY1" fmla="*/ 0 h 923330"/>
              <a:gd name="connsiteX2" fmla="*/ 1039223 w 12192000"/>
              <a:gd name="connsiteY2" fmla="*/ 0 h 923330"/>
              <a:gd name="connsiteX3" fmla="*/ 1619794 w 12192000"/>
              <a:gd name="connsiteY3" fmla="*/ 0 h 923330"/>
              <a:gd name="connsiteX4" fmla="*/ 1834606 w 12192000"/>
              <a:gd name="connsiteY4" fmla="*/ 0 h 923330"/>
              <a:gd name="connsiteX5" fmla="*/ 2171337 w 12192000"/>
              <a:gd name="connsiteY5" fmla="*/ 0 h 923330"/>
              <a:gd name="connsiteX6" fmla="*/ 2873829 w 12192000"/>
              <a:gd name="connsiteY6" fmla="*/ 0 h 923330"/>
              <a:gd name="connsiteX7" fmla="*/ 3576320 w 12192000"/>
              <a:gd name="connsiteY7" fmla="*/ 0 h 923330"/>
              <a:gd name="connsiteX8" fmla="*/ 4278811 w 12192000"/>
              <a:gd name="connsiteY8" fmla="*/ 0 h 923330"/>
              <a:gd name="connsiteX9" fmla="*/ 4737463 w 12192000"/>
              <a:gd name="connsiteY9" fmla="*/ 0 h 923330"/>
              <a:gd name="connsiteX10" fmla="*/ 5439954 w 12192000"/>
              <a:gd name="connsiteY10" fmla="*/ 0 h 923330"/>
              <a:gd name="connsiteX11" fmla="*/ 6020526 w 12192000"/>
              <a:gd name="connsiteY11" fmla="*/ 0 h 923330"/>
              <a:gd name="connsiteX12" fmla="*/ 6844937 w 12192000"/>
              <a:gd name="connsiteY12" fmla="*/ 0 h 923330"/>
              <a:gd name="connsiteX13" fmla="*/ 7425509 w 12192000"/>
              <a:gd name="connsiteY13" fmla="*/ 0 h 923330"/>
              <a:gd name="connsiteX14" fmla="*/ 7762240 w 12192000"/>
              <a:gd name="connsiteY14" fmla="*/ 0 h 923330"/>
              <a:gd name="connsiteX15" fmla="*/ 8342811 w 12192000"/>
              <a:gd name="connsiteY15" fmla="*/ 0 h 923330"/>
              <a:gd name="connsiteX16" fmla="*/ 8923383 w 12192000"/>
              <a:gd name="connsiteY16" fmla="*/ 0 h 923330"/>
              <a:gd name="connsiteX17" fmla="*/ 9138194 w 12192000"/>
              <a:gd name="connsiteY17" fmla="*/ 0 h 923330"/>
              <a:gd name="connsiteX18" fmla="*/ 9474926 w 12192000"/>
              <a:gd name="connsiteY18" fmla="*/ 0 h 923330"/>
              <a:gd name="connsiteX19" fmla="*/ 10055497 w 12192000"/>
              <a:gd name="connsiteY19" fmla="*/ 0 h 923330"/>
              <a:gd name="connsiteX20" fmla="*/ 10879909 w 12192000"/>
              <a:gd name="connsiteY20" fmla="*/ 0 h 923330"/>
              <a:gd name="connsiteX21" fmla="*/ 11094720 w 12192000"/>
              <a:gd name="connsiteY21" fmla="*/ 0 h 923330"/>
              <a:gd name="connsiteX22" fmla="*/ 11309531 w 12192000"/>
              <a:gd name="connsiteY22" fmla="*/ 0 h 923330"/>
              <a:gd name="connsiteX23" fmla="*/ 12192000 w 12192000"/>
              <a:gd name="connsiteY23" fmla="*/ 0 h 923330"/>
              <a:gd name="connsiteX24" fmla="*/ 12192000 w 12192000"/>
              <a:gd name="connsiteY24" fmla="*/ 480132 h 923330"/>
              <a:gd name="connsiteX25" fmla="*/ 12192000 w 12192000"/>
              <a:gd name="connsiteY25" fmla="*/ 923330 h 923330"/>
              <a:gd name="connsiteX26" fmla="*/ 11611429 w 12192000"/>
              <a:gd name="connsiteY26" fmla="*/ 923330 h 923330"/>
              <a:gd name="connsiteX27" fmla="*/ 11274697 w 12192000"/>
              <a:gd name="connsiteY27" fmla="*/ 923330 h 923330"/>
              <a:gd name="connsiteX28" fmla="*/ 10572206 w 12192000"/>
              <a:gd name="connsiteY28" fmla="*/ 923330 h 923330"/>
              <a:gd name="connsiteX29" fmla="*/ 9991634 w 12192000"/>
              <a:gd name="connsiteY29" fmla="*/ 923330 h 923330"/>
              <a:gd name="connsiteX30" fmla="*/ 9411063 w 12192000"/>
              <a:gd name="connsiteY30" fmla="*/ 923330 h 923330"/>
              <a:gd name="connsiteX31" fmla="*/ 8708571 w 12192000"/>
              <a:gd name="connsiteY31" fmla="*/ 923330 h 923330"/>
              <a:gd name="connsiteX32" fmla="*/ 7884160 w 12192000"/>
              <a:gd name="connsiteY32" fmla="*/ 923330 h 923330"/>
              <a:gd name="connsiteX33" fmla="*/ 7059749 w 12192000"/>
              <a:gd name="connsiteY33" fmla="*/ 923330 h 923330"/>
              <a:gd name="connsiteX34" fmla="*/ 6844937 w 12192000"/>
              <a:gd name="connsiteY34" fmla="*/ 923330 h 923330"/>
              <a:gd name="connsiteX35" fmla="*/ 6264366 w 12192000"/>
              <a:gd name="connsiteY35" fmla="*/ 923330 h 923330"/>
              <a:gd name="connsiteX36" fmla="*/ 5439954 w 12192000"/>
              <a:gd name="connsiteY36" fmla="*/ 923330 h 923330"/>
              <a:gd name="connsiteX37" fmla="*/ 4859383 w 12192000"/>
              <a:gd name="connsiteY37" fmla="*/ 923330 h 923330"/>
              <a:gd name="connsiteX38" fmla="*/ 4644571 w 12192000"/>
              <a:gd name="connsiteY38" fmla="*/ 923330 h 923330"/>
              <a:gd name="connsiteX39" fmla="*/ 4307840 w 12192000"/>
              <a:gd name="connsiteY39" fmla="*/ 923330 h 923330"/>
              <a:gd name="connsiteX40" fmla="*/ 3971109 w 12192000"/>
              <a:gd name="connsiteY40" fmla="*/ 923330 h 923330"/>
              <a:gd name="connsiteX41" fmla="*/ 3756297 w 12192000"/>
              <a:gd name="connsiteY41" fmla="*/ 923330 h 923330"/>
              <a:gd name="connsiteX42" fmla="*/ 3297646 w 12192000"/>
              <a:gd name="connsiteY42" fmla="*/ 923330 h 923330"/>
              <a:gd name="connsiteX43" fmla="*/ 3082834 w 12192000"/>
              <a:gd name="connsiteY43" fmla="*/ 923330 h 923330"/>
              <a:gd name="connsiteX44" fmla="*/ 2502263 w 12192000"/>
              <a:gd name="connsiteY44" fmla="*/ 923330 h 923330"/>
              <a:gd name="connsiteX45" fmla="*/ 1921691 w 12192000"/>
              <a:gd name="connsiteY45" fmla="*/ 923330 h 923330"/>
              <a:gd name="connsiteX46" fmla="*/ 1341120 w 12192000"/>
              <a:gd name="connsiteY46" fmla="*/ 923330 h 923330"/>
              <a:gd name="connsiteX47" fmla="*/ 638629 w 12192000"/>
              <a:gd name="connsiteY47" fmla="*/ 923330 h 923330"/>
              <a:gd name="connsiteX48" fmla="*/ 0 w 12192000"/>
              <a:gd name="connsiteY48" fmla="*/ 923330 h 923330"/>
              <a:gd name="connsiteX49" fmla="*/ 0 w 12192000"/>
              <a:gd name="connsiteY49" fmla="*/ 489365 h 923330"/>
              <a:gd name="connsiteX50" fmla="*/ 0 w 12192000"/>
              <a:gd name="connsiteY50"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2000" h="923330" fill="none" extrusionOk="0">
                <a:moveTo>
                  <a:pt x="0" y="0"/>
                </a:moveTo>
                <a:cubicBezTo>
                  <a:pt x="162284" y="-59637"/>
                  <a:pt x="440232" y="23557"/>
                  <a:pt x="702491" y="0"/>
                </a:cubicBezTo>
                <a:cubicBezTo>
                  <a:pt x="964750" y="-23557"/>
                  <a:pt x="967968" y="3747"/>
                  <a:pt x="1039223" y="0"/>
                </a:cubicBezTo>
                <a:cubicBezTo>
                  <a:pt x="1110478" y="-3747"/>
                  <a:pt x="1355220" y="47862"/>
                  <a:pt x="1619794" y="0"/>
                </a:cubicBezTo>
                <a:cubicBezTo>
                  <a:pt x="1884368" y="-47862"/>
                  <a:pt x="1728057" y="11801"/>
                  <a:pt x="1834606" y="0"/>
                </a:cubicBezTo>
                <a:cubicBezTo>
                  <a:pt x="1941155" y="-11801"/>
                  <a:pt x="2019505" y="37220"/>
                  <a:pt x="2171337" y="0"/>
                </a:cubicBezTo>
                <a:cubicBezTo>
                  <a:pt x="2323169" y="-37220"/>
                  <a:pt x="2544308" y="41574"/>
                  <a:pt x="2873829" y="0"/>
                </a:cubicBezTo>
                <a:cubicBezTo>
                  <a:pt x="3203350" y="-41574"/>
                  <a:pt x="3266902" y="81822"/>
                  <a:pt x="3576320" y="0"/>
                </a:cubicBezTo>
                <a:cubicBezTo>
                  <a:pt x="3885738" y="-81822"/>
                  <a:pt x="3980091" y="20817"/>
                  <a:pt x="4278811" y="0"/>
                </a:cubicBezTo>
                <a:cubicBezTo>
                  <a:pt x="4577531" y="-20817"/>
                  <a:pt x="4586098" y="51965"/>
                  <a:pt x="4737463" y="0"/>
                </a:cubicBezTo>
                <a:cubicBezTo>
                  <a:pt x="4888828" y="-51965"/>
                  <a:pt x="5194299" y="65042"/>
                  <a:pt x="5439954" y="0"/>
                </a:cubicBezTo>
                <a:cubicBezTo>
                  <a:pt x="5685609" y="-65042"/>
                  <a:pt x="5783489" y="19454"/>
                  <a:pt x="6020526" y="0"/>
                </a:cubicBezTo>
                <a:cubicBezTo>
                  <a:pt x="6257563" y="-19454"/>
                  <a:pt x="6626805" y="46124"/>
                  <a:pt x="6844937" y="0"/>
                </a:cubicBezTo>
                <a:cubicBezTo>
                  <a:pt x="7063069" y="-46124"/>
                  <a:pt x="7305607" y="37634"/>
                  <a:pt x="7425509" y="0"/>
                </a:cubicBezTo>
                <a:cubicBezTo>
                  <a:pt x="7545411" y="-37634"/>
                  <a:pt x="7660921" y="17350"/>
                  <a:pt x="7762240" y="0"/>
                </a:cubicBezTo>
                <a:cubicBezTo>
                  <a:pt x="7863559" y="-17350"/>
                  <a:pt x="8072777" y="35747"/>
                  <a:pt x="8342811" y="0"/>
                </a:cubicBezTo>
                <a:cubicBezTo>
                  <a:pt x="8612845" y="-35747"/>
                  <a:pt x="8718413" y="53723"/>
                  <a:pt x="8923383" y="0"/>
                </a:cubicBezTo>
                <a:cubicBezTo>
                  <a:pt x="9128353" y="-53723"/>
                  <a:pt x="9049003" y="11726"/>
                  <a:pt x="9138194" y="0"/>
                </a:cubicBezTo>
                <a:cubicBezTo>
                  <a:pt x="9227385" y="-11726"/>
                  <a:pt x="9329642" y="9683"/>
                  <a:pt x="9474926" y="0"/>
                </a:cubicBezTo>
                <a:cubicBezTo>
                  <a:pt x="9620210" y="-9683"/>
                  <a:pt x="9775052" y="22721"/>
                  <a:pt x="10055497" y="0"/>
                </a:cubicBezTo>
                <a:cubicBezTo>
                  <a:pt x="10335942" y="-22721"/>
                  <a:pt x="10541696" y="98881"/>
                  <a:pt x="10879909" y="0"/>
                </a:cubicBezTo>
                <a:cubicBezTo>
                  <a:pt x="11218122" y="-98881"/>
                  <a:pt x="11011377" y="7572"/>
                  <a:pt x="11094720" y="0"/>
                </a:cubicBezTo>
                <a:cubicBezTo>
                  <a:pt x="11178063" y="-7572"/>
                  <a:pt x="11224085" y="12321"/>
                  <a:pt x="11309531" y="0"/>
                </a:cubicBezTo>
                <a:cubicBezTo>
                  <a:pt x="11394977" y="-12321"/>
                  <a:pt x="11936760" y="3247"/>
                  <a:pt x="12192000" y="0"/>
                </a:cubicBezTo>
                <a:cubicBezTo>
                  <a:pt x="12222561" y="217702"/>
                  <a:pt x="12155452" y="240161"/>
                  <a:pt x="12192000" y="480132"/>
                </a:cubicBezTo>
                <a:cubicBezTo>
                  <a:pt x="12228548" y="720103"/>
                  <a:pt x="12189166" y="747924"/>
                  <a:pt x="12192000" y="923330"/>
                </a:cubicBezTo>
                <a:cubicBezTo>
                  <a:pt x="11951562" y="944506"/>
                  <a:pt x="11740212" y="904828"/>
                  <a:pt x="11611429" y="923330"/>
                </a:cubicBezTo>
                <a:cubicBezTo>
                  <a:pt x="11482646" y="941832"/>
                  <a:pt x="11373231" y="887479"/>
                  <a:pt x="11274697" y="923330"/>
                </a:cubicBezTo>
                <a:cubicBezTo>
                  <a:pt x="11176163" y="959181"/>
                  <a:pt x="10762758" y="870258"/>
                  <a:pt x="10572206" y="923330"/>
                </a:cubicBezTo>
                <a:cubicBezTo>
                  <a:pt x="10381654" y="976402"/>
                  <a:pt x="10236269" y="886902"/>
                  <a:pt x="9991634" y="923330"/>
                </a:cubicBezTo>
                <a:cubicBezTo>
                  <a:pt x="9746999" y="959758"/>
                  <a:pt x="9617373" y="907753"/>
                  <a:pt x="9411063" y="923330"/>
                </a:cubicBezTo>
                <a:cubicBezTo>
                  <a:pt x="9204753" y="938907"/>
                  <a:pt x="8851189" y="883003"/>
                  <a:pt x="8708571" y="923330"/>
                </a:cubicBezTo>
                <a:cubicBezTo>
                  <a:pt x="8565953" y="963657"/>
                  <a:pt x="8088861" y="902305"/>
                  <a:pt x="7884160" y="923330"/>
                </a:cubicBezTo>
                <a:cubicBezTo>
                  <a:pt x="7679459" y="944355"/>
                  <a:pt x="7379252" y="867855"/>
                  <a:pt x="7059749" y="923330"/>
                </a:cubicBezTo>
                <a:cubicBezTo>
                  <a:pt x="6740246" y="978805"/>
                  <a:pt x="6888011" y="915825"/>
                  <a:pt x="6844937" y="923330"/>
                </a:cubicBezTo>
                <a:cubicBezTo>
                  <a:pt x="6801863" y="930835"/>
                  <a:pt x="6444339" y="876624"/>
                  <a:pt x="6264366" y="923330"/>
                </a:cubicBezTo>
                <a:cubicBezTo>
                  <a:pt x="6084393" y="970036"/>
                  <a:pt x="5690234" y="830201"/>
                  <a:pt x="5439954" y="923330"/>
                </a:cubicBezTo>
                <a:cubicBezTo>
                  <a:pt x="5189674" y="1016459"/>
                  <a:pt x="4989988" y="889346"/>
                  <a:pt x="4859383" y="923330"/>
                </a:cubicBezTo>
                <a:cubicBezTo>
                  <a:pt x="4728778" y="957314"/>
                  <a:pt x="4740212" y="912578"/>
                  <a:pt x="4644571" y="923330"/>
                </a:cubicBezTo>
                <a:cubicBezTo>
                  <a:pt x="4548930" y="934082"/>
                  <a:pt x="4397920" y="902244"/>
                  <a:pt x="4307840" y="923330"/>
                </a:cubicBezTo>
                <a:cubicBezTo>
                  <a:pt x="4217760" y="944416"/>
                  <a:pt x="4124102" y="894787"/>
                  <a:pt x="3971109" y="923330"/>
                </a:cubicBezTo>
                <a:cubicBezTo>
                  <a:pt x="3818116" y="951873"/>
                  <a:pt x="3857439" y="899394"/>
                  <a:pt x="3756297" y="923330"/>
                </a:cubicBezTo>
                <a:cubicBezTo>
                  <a:pt x="3655155" y="947266"/>
                  <a:pt x="3484962" y="900374"/>
                  <a:pt x="3297646" y="923330"/>
                </a:cubicBezTo>
                <a:cubicBezTo>
                  <a:pt x="3110330" y="946286"/>
                  <a:pt x="3126402" y="910692"/>
                  <a:pt x="3082834" y="923330"/>
                </a:cubicBezTo>
                <a:cubicBezTo>
                  <a:pt x="3039266" y="935968"/>
                  <a:pt x="2721129" y="875980"/>
                  <a:pt x="2502263" y="923330"/>
                </a:cubicBezTo>
                <a:cubicBezTo>
                  <a:pt x="2283397" y="970680"/>
                  <a:pt x="2163603" y="911952"/>
                  <a:pt x="1921691" y="923330"/>
                </a:cubicBezTo>
                <a:cubicBezTo>
                  <a:pt x="1679779" y="934708"/>
                  <a:pt x="1564061" y="919680"/>
                  <a:pt x="1341120" y="923330"/>
                </a:cubicBezTo>
                <a:cubicBezTo>
                  <a:pt x="1118179" y="926980"/>
                  <a:pt x="891153" y="893280"/>
                  <a:pt x="638629" y="923330"/>
                </a:cubicBezTo>
                <a:cubicBezTo>
                  <a:pt x="386105" y="953380"/>
                  <a:pt x="237586" y="853388"/>
                  <a:pt x="0" y="923330"/>
                </a:cubicBezTo>
                <a:cubicBezTo>
                  <a:pt x="-42170" y="776085"/>
                  <a:pt x="10695" y="615158"/>
                  <a:pt x="0" y="489365"/>
                </a:cubicBezTo>
                <a:cubicBezTo>
                  <a:pt x="-10695" y="363572"/>
                  <a:pt x="26999" y="115114"/>
                  <a:pt x="0" y="0"/>
                </a:cubicBezTo>
                <a:close/>
              </a:path>
              <a:path w="12192000" h="923330" stroke="0" extrusionOk="0">
                <a:moveTo>
                  <a:pt x="0" y="0"/>
                </a:moveTo>
                <a:cubicBezTo>
                  <a:pt x="97188" y="-29438"/>
                  <a:pt x="168462" y="8294"/>
                  <a:pt x="336731" y="0"/>
                </a:cubicBezTo>
                <a:cubicBezTo>
                  <a:pt x="505000" y="-8294"/>
                  <a:pt x="536023" y="17537"/>
                  <a:pt x="673463" y="0"/>
                </a:cubicBezTo>
                <a:cubicBezTo>
                  <a:pt x="810903" y="-17537"/>
                  <a:pt x="913336" y="46539"/>
                  <a:pt x="1132114" y="0"/>
                </a:cubicBezTo>
                <a:cubicBezTo>
                  <a:pt x="1350892" y="-46539"/>
                  <a:pt x="1458660" y="40107"/>
                  <a:pt x="1590766" y="0"/>
                </a:cubicBezTo>
                <a:cubicBezTo>
                  <a:pt x="1722872" y="-40107"/>
                  <a:pt x="2003010" y="43092"/>
                  <a:pt x="2171337" y="0"/>
                </a:cubicBezTo>
                <a:cubicBezTo>
                  <a:pt x="2339664" y="-43092"/>
                  <a:pt x="2587292" y="26105"/>
                  <a:pt x="2751909" y="0"/>
                </a:cubicBezTo>
                <a:cubicBezTo>
                  <a:pt x="2916526" y="-26105"/>
                  <a:pt x="2987411" y="5620"/>
                  <a:pt x="3088640" y="0"/>
                </a:cubicBezTo>
                <a:cubicBezTo>
                  <a:pt x="3189869" y="-5620"/>
                  <a:pt x="3552292" y="77997"/>
                  <a:pt x="3913051" y="0"/>
                </a:cubicBezTo>
                <a:cubicBezTo>
                  <a:pt x="4273810" y="-77997"/>
                  <a:pt x="4286413" y="50730"/>
                  <a:pt x="4493623" y="0"/>
                </a:cubicBezTo>
                <a:cubicBezTo>
                  <a:pt x="4700833" y="-50730"/>
                  <a:pt x="4658227" y="15409"/>
                  <a:pt x="4708434" y="0"/>
                </a:cubicBezTo>
                <a:cubicBezTo>
                  <a:pt x="4758641" y="-15409"/>
                  <a:pt x="4823831" y="22663"/>
                  <a:pt x="4923246" y="0"/>
                </a:cubicBezTo>
                <a:cubicBezTo>
                  <a:pt x="5022661" y="-22663"/>
                  <a:pt x="5163564" y="8658"/>
                  <a:pt x="5381897" y="0"/>
                </a:cubicBezTo>
                <a:cubicBezTo>
                  <a:pt x="5600230" y="-8658"/>
                  <a:pt x="5570820" y="11045"/>
                  <a:pt x="5718629" y="0"/>
                </a:cubicBezTo>
                <a:cubicBezTo>
                  <a:pt x="5866438" y="-11045"/>
                  <a:pt x="5858219" y="2924"/>
                  <a:pt x="5933440" y="0"/>
                </a:cubicBezTo>
                <a:cubicBezTo>
                  <a:pt x="6008661" y="-2924"/>
                  <a:pt x="6468816" y="48538"/>
                  <a:pt x="6757851" y="0"/>
                </a:cubicBezTo>
                <a:cubicBezTo>
                  <a:pt x="7046886" y="-48538"/>
                  <a:pt x="7171241" y="24314"/>
                  <a:pt x="7338423" y="0"/>
                </a:cubicBezTo>
                <a:cubicBezTo>
                  <a:pt x="7505605" y="-24314"/>
                  <a:pt x="7828464" y="60433"/>
                  <a:pt x="8162834" y="0"/>
                </a:cubicBezTo>
                <a:cubicBezTo>
                  <a:pt x="8497204" y="-60433"/>
                  <a:pt x="8460131" y="46103"/>
                  <a:pt x="8743406" y="0"/>
                </a:cubicBezTo>
                <a:cubicBezTo>
                  <a:pt x="9026681" y="-46103"/>
                  <a:pt x="9031683" y="50734"/>
                  <a:pt x="9202057" y="0"/>
                </a:cubicBezTo>
                <a:cubicBezTo>
                  <a:pt x="9372431" y="-50734"/>
                  <a:pt x="9756747" y="6474"/>
                  <a:pt x="9904549" y="0"/>
                </a:cubicBezTo>
                <a:cubicBezTo>
                  <a:pt x="10052351" y="-6474"/>
                  <a:pt x="10275097" y="47075"/>
                  <a:pt x="10607040" y="0"/>
                </a:cubicBezTo>
                <a:cubicBezTo>
                  <a:pt x="10938983" y="-47075"/>
                  <a:pt x="10833086" y="23303"/>
                  <a:pt x="10943771" y="0"/>
                </a:cubicBezTo>
                <a:cubicBezTo>
                  <a:pt x="11054456" y="-23303"/>
                  <a:pt x="11359454" y="24018"/>
                  <a:pt x="11524343" y="0"/>
                </a:cubicBezTo>
                <a:cubicBezTo>
                  <a:pt x="11689232" y="-24018"/>
                  <a:pt x="11886148" y="63264"/>
                  <a:pt x="12192000" y="0"/>
                </a:cubicBezTo>
                <a:cubicBezTo>
                  <a:pt x="12201466" y="109110"/>
                  <a:pt x="12151646" y="325710"/>
                  <a:pt x="12192000" y="461665"/>
                </a:cubicBezTo>
                <a:cubicBezTo>
                  <a:pt x="12232354" y="597620"/>
                  <a:pt x="12186345" y="783895"/>
                  <a:pt x="12192000" y="923330"/>
                </a:cubicBezTo>
                <a:cubicBezTo>
                  <a:pt x="11789662" y="1016226"/>
                  <a:pt x="11694160" y="897381"/>
                  <a:pt x="11367589" y="923330"/>
                </a:cubicBezTo>
                <a:cubicBezTo>
                  <a:pt x="11041018" y="949279"/>
                  <a:pt x="10991865" y="852818"/>
                  <a:pt x="10665097" y="923330"/>
                </a:cubicBezTo>
                <a:cubicBezTo>
                  <a:pt x="10338329" y="993842"/>
                  <a:pt x="10222061" y="840991"/>
                  <a:pt x="9840686" y="923330"/>
                </a:cubicBezTo>
                <a:cubicBezTo>
                  <a:pt x="9459311" y="1005669"/>
                  <a:pt x="9584139" y="904215"/>
                  <a:pt x="9382034" y="923330"/>
                </a:cubicBezTo>
                <a:cubicBezTo>
                  <a:pt x="9179929" y="942445"/>
                  <a:pt x="8926861" y="869717"/>
                  <a:pt x="8801463" y="923330"/>
                </a:cubicBezTo>
                <a:cubicBezTo>
                  <a:pt x="8676065" y="976943"/>
                  <a:pt x="8458235" y="871016"/>
                  <a:pt x="8342811" y="923330"/>
                </a:cubicBezTo>
                <a:cubicBezTo>
                  <a:pt x="8227387" y="975644"/>
                  <a:pt x="8100216" y="916797"/>
                  <a:pt x="8006080" y="923330"/>
                </a:cubicBezTo>
                <a:cubicBezTo>
                  <a:pt x="7911944" y="929863"/>
                  <a:pt x="7433547" y="910641"/>
                  <a:pt x="7181669" y="923330"/>
                </a:cubicBezTo>
                <a:cubicBezTo>
                  <a:pt x="6929791" y="936019"/>
                  <a:pt x="6941241" y="893768"/>
                  <a:pt x="6844937" y="923330"/>
                </a:cubicBezTo>
                <a:cubicBezTo>
                  <a:pt x="6748633" y="952892"/>
                  <a:pt x="6412555" y="886395"/>
                  <a:pt x="6264366" y="923330"/>
                </a:cubicBezTo>
                <a:cubicBezTo>
                  <a:pt x="6116177" y="960265"/>
                  <a:pt x="6004674" y="891789"/>
                  <a:pt x="5805714" y="923330"/>
                </a:cubicBezTo>
                <a:cubicBezTo>
                  <a:pt x="5606754" y="954871"/>
                  <a:pt x="5395299" y="896616"/>
                  <a:pt x="5225143" y="923330"/>
                </a:cubicBezTo>
                <a:cubicBezTo>
                  <a:pt x="5054987" y="950044"/>
                  <a:pt x="4743048" y="912542"/>
                  <a:pt x="4400731" y="923330"/>
                </a:cubicBezTo>
                <a:cubicBezTo>
                  <a:pt x="4058414" y="934118"/>
                  <a:pt x="4240040" y="914878"/>
                  <a:pt x="4185920" y="923330"/>
                </a:cubicBezTo>
                <a:cubicBezTo>
                  <a:pt x="4131800" y="931782"/>
                  <a:pt x="3657114" y="891725"/>
                  <a:pt x="3483429" y="923330"/>
                </a:cubicBezTo>
                <a:cubicBezTo>
                  <a:pt x="3309744" y="954935"/>
                  <a:pt x="3339798" y="920986"/>
                  <a:pt x="3268617" y="923330"/>
                </a:cubicBezTo>
                <a:cubicBezTo>
                  <a:pt x="3197436" y="925674"/>
                  <a:pt x="3026938" y="872597"/>
                  <a:pt x="2809966" y="923330"/>
                </a:cubicBezTo>
                <a:cubicBezTo>
                  <a:pt x="2592994" y="974063"/>
                  <a:pt x="2453507" y="910858"/>
                  <a:pt x="2351314" y="923330"/>
                </a:cubicBezTo>
                <a:cubicBezTo>
                  <a:pt x="2249121" y="935802"/>
                  <a:pt x="2165541" y="913440"/>
                  <a:pt x="2014583" y="923330"/>
                </a:cubicBezTo>
                <a:cubicBezTo>
                  <a:pt x="1863625" y="933220"/>
                  <a:pt x="1454118" y="836652"/>
                  <a:pt x="1190171" y="923330"/>
                </a:cubicBezTo>
                <a:cubicBezTo>
                  <a:pt x="926224" y="1010008"/>
                  <a:pt x="308485" y="901063"/>
                  <a:pt x="0" y="923330"/>
                </a:cubicBezTo>
                <a:cubicBezTo>
                  <a:pt x="-4211" y="811110"/>
                  <a:pt x="20869" y="650647"/>
                  <a:pt x="0" y="461665"/>
                </a:cubicBezTo>
                <a:cubicBezTo>
                  <a:pt x="-20869" y="272684"/>
                  <a:pt x="14514" y="133306"/>
                  <a:pt x="0" y="0"/>
                </a:cubicBezTo>
                <a:close/>
              </a:path>
            </a:pathLst>
          </a:custGeom>
          <a:solidFill>
            <a:schemeClr val="accent5">
              <a:lumMod val="40000"/>
              <a:lumOff val="60000"/>
            </a:schemeClr>
          </a:solidFill>
          <a:ln w="19050">
            <a:solidFill>
              <a:srgbClr val="8E450C"/>
            </a:solidFill>
            <a:extLst>
              <a:ext uri="{C807C97D-BFC1-408E-A445-0C87EB9F89A2}">
                <ask:lineSketchStyleProps xmlns:ask="http://schemas.microsoft.com/office/drawing/2018/sketchyshapes" sd="804065541">
                  <a:prstGeom prst="rect">
                    <a:avLst/>
                  </a:prstGeom>
                  <ask:type>
                    <ask:lineSketchScribble/>
                  </ask:type>
                </ask:lineSketchStyleProps>
              </a:ext>
            </a:extLst>
          </a:ln>
        </p:spPr>
        <p:txBody>
          <a:bodyPr wrap="square" rtlCol="0">
            <a:spAutoFit/>
          </a:bodyPr>
          <a:lstStyle/>
          <a:p>
            <a:pPr algn="ctr"/>
            <a:r>
              <a:rPr lang="en-US" altLang="zh-CN"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rPr>
              <a:t>Trường Trương Định</a:t>
            </a:r>
            <a:endParaRPr lang="zh-CN" altLang="en-US" sz="5400" b="1">
              <a:solidFill>
                <a:srgbClr val="784B23"/>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 name="Oval 4">
            <a:extLst>
              <a:ext uri="{FF2B5EF4-FFF2-40B4-BE49-F238E27FC236}">
                <a16:creationId xmlns:a16="http://schemas.microsoft.com/office/drawing/2014/main" id="{872B3775-41AF-4091-9407-8757552356A3}"/>
              </a:ext>
            </a:extLst>
          </p:cNvPr>
          <p:cNvSpPr>
            <a:spLocks noChangeAspect="1"/>
          </p:cNvSpPr>
          <p:nvPr>
            <p:custDataLst>
              <p:tags r:id="rId1"/>
            </p:custDataLst>
          </p:nvPr>
        </p:nvSpPr>
        <p:spPr>
          <a:xfrm>
            <a:off x="-50800" y="-690"/>
            <a:ext cx="990600" cy="990600"/>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55659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4A25419F-06B9-45D2-91A5-014858C374D1}"/>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43" name="Picture 42" descr="Background pattern&#10;&#10;Description automatically generated">
            <a:extLst>
              <a:ext uri="{FF2B5EF4-FFF2-40B4-BE49-F238E27FC236}">
                <a16:creationId xmlns:a16="http://schemas.microsoft.com/office/drawing/2014/main" id="{D597C6C2-B435-49E2-A4A9-73DED53D3FAB}"/>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44" name="Picture 43" descr="Background pattern&#10;&#10;Description automatically generated">
            <a:extLst>
              <a:ext uri="{FF2B5EF4-FFF2-40B4-BE49-F238E27FC236}">
                <a16:creationId xmlns:a16="http://schemas.microsoft.com/office/drawing/2014/main" id="{CA261E0A-4E0F-4836-B3F9-A185483672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46" name="Picture 45" descr="Background pattern&#10;&#10;Description automatically generated">
            <a:extLst>
              <a:ext uri="{FF2B5EF4-FFF2-40B4-BE49-F238E27FC236}">
                <a16:creationId xmlns:a16="http://schemas.microsoft.com/office/drawing/2014/main" id="{FBE18CC1-2A4C-4224-A549-E75AACA10705}"/>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47" name="Picture 46" descr="Background pattern&#10;&#10;Description automatically generated">
            <a:extLst>
              <a:ext uri="{FF2B5EF4-FFF2-40B4-BE49-F238E27FC236}">
                <a16:creationId xmlns:a16="http://schemas.microsoft.com/office/drawing/2014/main" id="{1C593BCD-73E2-424C-BE53-8B7ADD057A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38" name="矩形 2">
            <a:extLst>
              <a:ext uri="{FF2B5EF4-FFF2-40B4-BE49-F238E27FC236}">
                <a16:creationId xmlns:a16="http://schemas.microsoft.com/office/drawing/2014/main" id="{C6E79510-B65D-49BF-B22B-20E87A6B3262}"/>
              </a:ext>
            </a:extLst>
          </p:cNvPr>
          <p:cNvSpPr/>
          <p:nvPr/>
        </p:nvSpPr>
        <p:spPr>
          <a:xfrm>
            <a:off x="0" y="0"/>
            <a:ext cx="12192000" cy="6858000"/>
          </a:xfrm>
          <a:prstGeom prst="rect">
            <a:avLst/>
          </a:prstGeom>
          <a:solidFill>
            <a:srgbClr val="F7F2DA">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 Box 5">
            <a:extLst>
              <a:ext uri="{FF2B5EF4-FFF2-40B4-BE49-F238E27FC236}">
                <a16:creationId xmlns:a16="http://schemas.microsoft.com/office/drawing/2014/main" id="{875F8DF2-6CE5-4626-9603-9E43B62C0FA6}"/>
              </a:ext>
            </a:extLst>
          </p:cNvPr>
          <p:cNvSpPr txBox="1">
            <a:spLocks noChangeArrowheads="1"/>
          </p:cNvSpPr>
          <p:nvPr/>
        </p:nvSpPr>
        <p:spPr bwMode="auto">
          <a:xfrm>
            <a:off x="1247142" y="2071541"/>
            <a:ext cx="1010665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4000" b="1" i="1">
                <a:solidFill>
                  <a:srgbClr val="FF0000"/>
                </a:solidFill>
                <a:latin typeface="Times New Roman" panose="02020603050405020304" pitchFamily="18" charset="0"/>
                <a:cs typeface="Times New Roman" panose="02020603050405020304" pitchFamily="18" charset="0"/>
              </a:rPr>
              <a:t>	Ôn tập:</a:t>
            </a:r>
          </a:p>
          <a:p>
            <a:pPr>
              <a:spcBef>
                <a:spcPct val="50000"/>
              </a:spcBef>
            </a:pPr>
            <a:r>
              <a:rPr lang="en-US" altLang="en-US" sz="4000">
                <a:solidFill>
                  <a:schemeClr val="tx1">
                    <a:lumMod val="85000"/>
                    <a:lumOff val="15000"/>
                  </a:schemeClr>
                </a:solidFill>
                <a:latin typeface="Times New Roman" panose="02020603050405020304" pitchFamily="18" charset="0"/>
                <a:cs typeface="Times New Roman" panose="02020603050405020304" pitchFamily="18" charset="0"/>
              </a:rPr>
              <a:t>     “Bình Tây đại nguyên soái” Trương Định</a:t>
            </a:r>
          </a:p>
          <a:p>
            <a:pPr>
              <a:spcBef>
                <a:spcPct val="50000"/>
              </a:spcBef>
            </a:pPr>
            <a:r>
              <a:rPr lang="en-US" altLang="en-US" sz="4000" b="1" i="1">
                <a:solidFill>
                  <a:srgbClr val="FF0000"/>
                </a:solidFill>
                <a:latin typeface="Times New Roman" panose="02020603050405020304" pitchFamily="18" charset="0"/>
                <a:cs typeface="Times New Roman" panose="02020603050405020304" pitchFamily="18" charset="0"/>
              </a:rPr>
              <a:t>	Chuẩn bị bài:</a:t>
            </a:r>
          </a:p>
          <a:p>
            <a:pPr algn="ctr">
              <a:spcBef>
                <a:spcPct val="50000"/>
              </a:spcBef>
            </a:pPr>
            <a:r>
              <a:rPr lang="en-US" altLang="en-US" sz="4000">
                <a:solidFill>
                  <a:schemeClr val="tx1">
                    <a:lumMod val="85000"/>
                    <a:lumOff val="15000"/>
                  </a:schemeClr>
                </a:solidFill>
                <a:latin typeface="Times New Roman" panose="02020603050405020304" pitchFamily="18" charset="0"/>
                <a:cs typeface="Times New Roman" panose="02020603050405020304" pitchFamily="18" charset="0"/>
              </a:rPr>
              <a:t>     Nguyễn Trường Tộ                                   mong muốn canh tân đất nước</a:t>
            </a:r>
          </a:p>
        </p:txBody>
      </p:sp>
      <p:pic>
        <p:nvPicPr>
          <p:cNvPr id="35" name="Picture 34" descr="Shape, circle&#10;&#10;Description automatically generated">
            <a:extLst>
              <a:ext uri="{FF2B5EF4-FFF2-40B4-BE49-F238E27FC236}">
                <a16:creationId xmlns:a16="http://schemas.microsoft.com/office/drawing/2014/main" id="{B00D03EF-845A-4B49-A025-AE30C906A7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350" y="61624"/>
            <a:ext cx="5532650" cy="1762267"/>
          </a:xfrm>
          <a:prstGeom prst="rect">
            <a:avLst/>
          </a:prstGeom>
        </p:spPr>
      </p:pic>
      <p:sp>
        <p:nvSpPr>
          <p:cNvPr id="37" name="TextBox 36">
            <a:extLst>
              <a:ext uri="{FF2B5EF4-FFF2-40B4-BE49-F238E27FC236}">
                <a16:creationId xmlns:a16="http://schemas.microsoft.com/office/drawing/2014/main" id="{9C375D5D-5E0F-4157-9DF2-241B4F13B820}"/>
              </a:ext>
            </a:extLst>
          </p:cNvPr>
          <p:cNvSpPr txBox="1"/>
          <p:nvPr/>
        </p:nvSpPr>
        <p:spPr>
          <a:xfrm>
            <a:off x="1818684" y="562721"/>
            <a:ext cx="3021982" cy="923330"/>
          </a:xfrm>
          <a:prstGeom prst="rect">
            <a:avLst/>
          </a:prstGeom>
          <a:noFill/>
        </p:spPr>
        <p:txBody>
          <a:bodyPr wrap="none" rtlCol="0">
            <a:spAutoFit/>
          </a:bodyPr>
          <a:lstStyle/>
          <a:p>
            <a:pPr algn="ctr"/>
            <a:r>
              <a:rPr lang="en-US" sz="5400">
                <a:solidFill>
                  <a:srgbClr val="FF0000"/>
                </a:solidFill>
                <a:latin typeface="#9Slide04 Trirong ExtraBold" panose="00000900000000000000" pitchFamily="2" charset="-34"/>
                <a:cs typeface="#9Slide04 Trirong ExtraBold" panose="00000900000000000000" pitchFamily="2" charset="-34"/>
              </a:rPr>
              <a:t>DẶN DÒ</a:t>
            </a:r>
          </a:p>
        </p:txBody>
      </p:sp>
      <p:sp>
        <p:nvSpPr>
          <p:cNvPr id="11" name="Oval 10">
            <a:extLst>
              <a:ext uri="{FF2B5EF4-FFF2-40B4-BE49-F238E27FC236}">
                <a16:creationId xmlns:a16="http://schemas.microsoft.com/office/drawing/2014/main" id="{1944701F-D643-40C7-B9D7-04B036A9E9AC}"/>
              </a:ext>
            </a:extLst>
          </p:cNvPr>
          <p:cNvSpPr>
            <a:spLocks noChangeAspect="1"/>
          </p:cNvSpPr>
          <p:nvPr>
            <p:custDataLst>
              <p:tags r:id="rId1"/>
            </p:custDataLst>
          </p:nvPr>
        </p:nvSpPr>
        <p:spPr>
          <a:xfrm>
            <a:off x="68050" y="6004713"/>
            <a:ext cx="990600" cy="9906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429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745B6BF-529B-4BB7-9FE5-7C22340E9D24}"/>
              </a:ext>
            </a:extLst>
          </p:cNvPr>
          <p:cNvSpPr/>
          <p:nvPr/>
        </p:nvSpPr>
        <p:spPr>
          <a:xfrm>
            <a:off x="0" y="0"/>
            <a:ext cx="12192000" cy="6858000"/>
          </a:xfrm>
          <a:custGeom>
            <a:avLst/>
            <a:gdLst>
              <a:gd name="connsiteX0" fmla="*/ 6096000 w 12192000"/>
              <a:gd name="connsiteY0" fmla="*/ 657225 h 6858000"/>
              <a:gd name="connsiteX1" fmla="*/ 3324225 w 12192000"/>
              <a:gd name="connsiteY1" fmla="*/ 3429000 h 6858000"/>
              <a:gd name="connsiteX2" fmla="*/ 6096000 w 12192000"/>
              <a:gd name="connsiteY2" fmla="*/ 6200775 h 6858000"/>
              <a:gd name="connsiteX3" fmla="*/ 8867775 w 12192000"/>
              <a:gd name="connsiteY3" fmla="*/ 34290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096000" y="657225"/>
                </a:moveTo>
                <a:lnTo>
                  <a:pt x="3324225" y="3429000"/>
                </a:lnTo>
                <a:lnTo>
                  <a:pt x="6096000" y="6200775"/>
                </a:lnTo>
                <a:lnTo>
                  <a:pt x="8867775" y="3429000"/>
                </a:lnTo>
                <a:close/>
                <a:moveTo>
                  <a:pt x="0" y="0"/>
                </a:moveTo>
                <a:lnTo>
                  <a:pt x="12192000" y="0"/>
                </a:lnTo>
                <a:lnTo>
                  <a:pt x="12192000" y="6858000"/>
                </a:lnTo>
                <a:lnTo>
                  <a:pt x="0" y="6858000"/>
                </a:lnTo>
                <a:close/>
              </a:path>
            </a:pathLst>
          </a:custGeom>
          <a:gradFill flip="none" rotWithShape="1">
            <a:gsLst>
              <a:gs pos="2000">
                <a:schemeClr val="accent5">
                  <a:lumMod val="40000"/>
                  <a:lumOff val="60000"/>
                </a:schemeClr>
              </a:gs>
              <a:gs pos="100000">
                <a:srgbClr val="EECE5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Diamond 26">
            <a:extLst>
              <a:ext uri="{FF2B5EF4-FFF2-40B4-BE49-F238E27FC236}">
                <a16:creationId xmlns:a16="http://schemas.microsoft.com/office/drawing/2014/main" id="{4D9DB598-7976-4C0D-9F59-0F5175285967}"/>
              </a:ext>
            </a:extLst>
          </p:cNvPr>
          <p:cNvSpPr/>
          <p:nvPr/>
        </p:nvSpPr>
        <p:spPr>
          <a:xfrm>
            <a:off x="0" y="889030"/>
            <a:ext cx="5124659" cy="5167723"/>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528C589A-75B9-4A80-BCAA-66D909AE350B}"/>
              </a:ext>
            </a:extLst>
          </p:cNvPr>
          <p:cNvSpPr/>
          <p:nvPr/>
        </p:nvSpPr>
        <p:spPr>
          <a:xfrm>
            <a:off x="7209508" y="905744"/>
            <a:ext cx="4957183" cy="4998840"/>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5719D396-A8CE-45A7-84A8-940012A90CBC}"/>
              </a:ext>
            </a:extLst>
          </p:cNvPr>
          <p:cNvSpPr/>
          <p:nvPr/>
        </p:nvSpPr>
        <p:spPr>
          <a:xfrm>
            <a:off x="2695575" y="0"/>
            <a:ext cx="6800850" cy="6858000"/>
          </a:xfrm>
          <a:prstGeom prst="diamond">
            <a:avLst/>
          </a:prstGeom>
          <a:solidFill>
            <a:srgbClr val="FFFFFF">
              <a:alpha val="36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CDB8BA-CB18-4790-A498-1F9C6D51FE18}"/>
              </a:ext>
            </a:extLst>
          </p:cNvPr>
          <p:cNvGrpSpPr/>
          <p:nvPr/>
        </p:nvGrpSpPr>
        <p:grpSpPr>
          <a:xfrm>
            <a:off x="7278260" y="1690255"/>
            <a:ext cx="1941946" cy="3477490"/>
            <a:chOff x="7278260" y="1690255"/>
            <a:chExt cx="1941946" cy="3477490"/>
          </a:xfrm>
        </p:grpSpPr>
        <p:cxnSp>
          <p:nvCxnSpPr>
            <p:cNvPr id="6" name="Straight Connector 5">
              <a:extLst>
                <a:ext uri="{FF2B5EF4-FFF2-40B4-BE49-F238E27FC236}">
                  <a16:creationId xmlns:a16="http://schemas.microsoft.com/office/drawing/2014/main" id="{93A4B6DE-90E1-4956-B63C-0C580AAF6280}"/>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D30DB83B-2C9B-401A-90C5-D832D610ECC7}"/>
                </a:ext>
              </a:extLst>
            </p:cNvPr>
            <p:cNvGrpSpPr/>
            <p:nvPr/>
          </p:nvGrpSpPr>
          <p:grpSpPr>
            <a:xfrm>
              <a:off x="7278261" y="1690255"/>
              <a:ext cx="1941945" cy="3477490"/>
              <a:chOff x="7278261" y="1690255"/>
              <a:chExt cx="1941945" cy="3477490"/>
            </a:xfrm>
          </p:grpSpPr>
          <p:cxnSp>
            <p:nvCxnSpPr>
              <p:cNvPr id="8" name="Straight Connector 7">
                <a:extLst>
                  <a:ext uri="{FF2B5EF4-FFF2-40B4-BE49-F238E27FC236}">
                    <a16:creationId xmlns:a16="http://schemas.microsoft.com/office/drawing/2014/main" id="{6F86C540-5857-4C51-A729-BDE2424088D8}"/>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BC87F9-D611-48EB-9194-7733F043B137}"/>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E4112B-2139-4817-AFC4-978A4BFED7A8}"/>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a:extLst>
              <a:ext uri="{FF2B5EF4-FFF2-40B4-BE49-F238E27FC236}">
                <a16:creationId xmlns:a16="http://schemas.microsoft.com/office/drawing/2014/main" id="{465F45A2-B8CD-41EB-BF14-CF7C20AD6C00}"/>
              </a:ext>
            </a:extLst>
          </p:cNvPr>
          <p:cNvGrpSpPr/>
          <p:nvPr/>
        </p:nvGrpSpPr>
        <p:grpSpPr>
          <a:xfrm flipH="1">
            <a:off x="2971794" y="1690255"/>
            <a:ext cx="1941946" cy="3477490"/>
            <a:chOff x="7278260" y="1690255"/>
            <a:chExt cx="1941946" cy="3477490"/>
          </a:xfrm>
        </p:grpSpPr>
        <p:cxnSp>
          <p:nvCxnSpPr>
            <p:cNvPr id="12" name="Straight Connector 11">
              <a:extLst>
                <a:ext uri="{FF2B5EF4-FFF2-40B4-BE49-F238E27FC236}">
                  <a16:creationId xmlns:a16="http://schemas.microsoft.com/office/drawing/2014/main" id="{E4ABBB22-8BFA-417D-9CE9-463B4C93EE5F}"/>
                </a:ext>
              </a:extLst>
            </p:cNvPr>
            <p:cNvCxnSpPr>
              <a:cxnSpLocks/>
            </p:cNvCxnSpPr>
            <p:nvPr/>
          </p:nvCxnSpPr>
          <p:spPr>
            <a:xfrm flipH="1">
              <a:off x="72782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9256264-7F8C-434A-8000-D9A4D4092780}"/>
                </a:ext>
              </a:extLst>
            </p:cNvPr>
            <p:cNvGrpSpPr/>
            <p:nvPr/>
          </p:nvGrpSpPr>
          <p:grpSpPr>
            <a:xfrm>
              <a:off x="7278261" y="1690255"/>
              <a:ext cx="1941945" cy="3477490"/>
              <a:chOff x="7278261" y="1690255"/>
              <a:chExt cx="1941945" cy="3477490"/>
            </a:xfrm>
          </p:grpSpPr>
          <p:cxnSp>
            <p:nvCxnSpPr>
              <p:cNvPr id="14" name="Straight Connector 13">
                <a:extLst>
                  <a:ext uri="{FF2B5EF4-FFF2-40B4-BE49-F238E27FC236}">
                    <a16:creationId xmlns:a16="http://schemas.microsoft.com/office/drawing/2014/main" id="{60F3A318-27F9-40CA-BAF8-CB0C6F791FD3}"/>
                  </a:ext>
                </a:extLst>
              </p:cNvPr>
              <p:cNvCxnSpPr>
                <a:cxnSpLocks/>
              </p:cNvCxnSpPr>
              <p:nvPr/>
            </p:nvCxnSpPr>
            <p:spPr>
              <a:xfrm>
                <a:off x="72782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7D1CD6-CA21-44F2-A8AC-A6CD0F823763}"/>
                  </a:ext>
                </a:extLst>
              </p:cNvPr>
              <p:cNvCxnSpPr>
                <a:cxnSpLocks/>
              </p:cNvCxnSpPr>
              <p:nvPr/>
            </p:nvCxnSpPr>
            <p:spPr>
              <a:xfrm>
                <a:off x="7481461" y="1690255"/>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1D87D7-CB67-481D-9485-7B5662F5A756}"/>
                  </a:ext>
                </a:extLst>
              </p:cNvPr>
              <p:cNvCxnSpPr>
                <a:cxnSpLocks/>
              </p:cNvCxnSpPr>
              <p:nvPr/>
            </p:nvCxnSpPr>
            <p:spPr>
              <a:xfrm flipH="1">
                <a:off x="7481460" y="3429000"/>
                <a:ext cx="1738745" cy="173874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7" name="Diamond 16">
            <a:extLst>
              <a:ext uri="{FF2B5EF4-FFF2-40B4-BE49-F238E27FC236}">
                <a16:creationId xmlns:a16="http://schemas.microsoft.com/office/drawing/2014/main" id="{30505768-7F70-47AF-9417-B9CE499365B5}"/>
              </a:ext>
            </a:extLst>
          </p:cNvPr>
          <p:cNvSpPr/>
          <p:nvPr/>
        </p:nvSpPr>
        <p:spPr>
          <a:xfrm>
            <a:off x="4521200" y="1104900"/>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75705A32-9634-42EF-8F11-110ACB77169D}"/>
              </a:ext>
            </a:extLst>
          </p:cNvPr>
          <p:cNvSpPr/>
          <p:nvPr/>
        </p:nvSpPr>
        <p:spPr>
          <a:xfrm rot="19595999">
            <a:off x="4174206" y="4828901"/>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008E5ED0-B0B9-4723-BB9E-FE7FF5BCC8FD}"/>
              </a:ext>
            </a:extLst>
          </p:cNvPr>
          <p:cNvSpPr/>
          <p:nvPr/>
        </p:nvSpPr>
        <p:spPr>
          <a:xfrm rot="2774923">
            <a:off x="6428548" y="5496765"/>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iamond 19">
            <a:extLst>
              <a:ext uri="{FF2B5EF4-FFF2-40B4-BE49-F238E27FC236}">
                <a16:creationId xmlns:a16="http://schemas.microsoft.com/office/drawing/2014/main" id="{B630281B-81DF-45EE-9990-BDF36F6C0127}"/>
              </a:ext>
            </a:extLst>
          </p:cNvPr>
          <p:cNvSpPr/>
          <p:nvPr/>
        </p:nvSpPr>
        <p:spPr>
          <a:xfrm>
            <a:off x="8188430" y="2059201"/>
            <a:ext cx="493023" cy="493023"/>
          </a:xfrm>
          <a:prstGeom prst="diamon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4008BB0-5D1C-4409-BBFE-16F54C49D123}"/>
              </a:ext>
            </a:extLst>
          </p:cNvPr>
          <p:cNvSpPr/>
          <p:nvPr/>
        </p:nvSpPr>
        <p:spPr>
          <a:xfrm>
            <a:off x="3032483" y="4270008"/>
            <a:ext cx="493023" cy="493023"/>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BC7FD50-2C0A-4A00-9EE6-B948945DC181}"/>
              </a:ext>
            </a:extLst>
          </p:cNvPr>
          <p:cNvSpPr/>
          <p:nvPr/>
        </p:nvSpPr>
        <p:spPr>
          <a:xfrm>
            <a:off x="6785236" y="640742"/>
            <a:ext cx="493023" cy="493023"/>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6FDF976-96EB-4766-854B-409FC010C428}"/>
              </a:ext>
            </a:extLst>
          </p:cNvPr>
          <p:cNvSpPr/>
          <p:nvPr/>
        </p:nvSpPr>
        <p:spPr>
          <a:xfrm>
            <a:off x="7278259" y="4338644"/>
            <a:ext cx="547212" cy="5472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DABF3FE-1501-427B-80E7-F8F9212B1CF0}"/>
              </a:ext>
            </a:extLst>
          </p:cNvPr>
          <p:cNvSpPr/>
          <p:nvPr/>
        </p:nvSpPr>
        <p:spPr>
          <a:xfrm>
            <a:off x="3141546" y="2559627"/>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2D1FE24-EB35-4EEF-9469-117B276179FD}"/>
              </a:ext>
            </a:extLst>
          </p:cNvPr>
          <p:cNvSpPr/>
          <p:nvPr/>
        </p:nvSpPr>
        <p:spPr>
          <a:xfrm>
            <a:off x="5017392" y="5075412"/>
            <a:ext cx="493719" cy="493719"/>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EA5964F0-93E0-477B-AD84-C6D831FC72D6}"/>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596398" flipH="1">
            <a:off x="4523475" y="-2886092"/>
            <a:ext cx="3745959" cy="2710734"/>
          </a:xfrm>
          <a:prstGeom prst="rect">
            <a:avLst/>
          </a:prstGeom>
        </p:spPr>
      </p:pic>
      <p:sp>
        <p:nvSpPr>
          <p:cNvPr id="31" name="Diamond 30">
            <a:extLst>
              <a:ext uri="{FF2B5EF4-FFF2-40B4-BE49-F238E27FC236}">
                <a16:creationId xmlns:a16="http://schemas.microsoft.com/office/drawing/2014/main" id="{93B983AA-6198-455F-A99D-B74AF7B2EB3F}"/>
              </a:ext>
            </a:extLst>
          </p:cNvPr>
          <p:cNvSpPr/>
          <p:nvPr/>
        </p:nvSpPr>
        <p:spPr>
          <a:xfrm>
            <a:off x="607272" y="-38799"/>
            <a:ext cx="3625414" cy="3924999"/>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1B31EC27-E700-45DE-AD50-134EF7B27EA4}"/>
              </a:ext>
            </a:extLst>
          </p:cNvPr>
          <p:cNvSpPr/>
          <p:nvPr/>
        </p:nvSpPr>
        <p:spPr>
          <a:xfrm>
            <a:off x="607272" y="2940291"/>
            <a:ext cx="3625414" cy="3924999"/>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321AD5BE-9F1F-4393-BB01-086E29FE7CAC}"/>
              </a:ext>
            </a:extLst>
          </p:cNvPr>
          <p:cNvSpPr/>
          <p:nvPr/>
        </p:nvSpPr>
        <p:spPr>
          <a:xfrm>
            <a:off x="8077200" y="26079"/>
            <a:ext cx="3655647" cy="3875461"/>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iamond 33">
            <a:extLst>
              <a:ext uri="{FF2B5EF4-FFF2-40B4-BE49-F238E27FC236}">
                <a16:creationId xmlns:a16="http://schemas.microsoft.com/office/drawing/2014/main" id="{4F8C508A-CD00-4459-A6FF-00F0DB4F3DC7}"/>
              </a:ext>
            </a:extLst>
          </p:cNvPr>
          <p:cNvSpPr/>
          <p:nvPr/>
        </p:nvSpPr>
        <p:spPr>
          <a:xfrm>
            <a:off x="8122342" y="2989828"/>
            <a:ext cx="3655647" cy="3875461"/>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C619E706-5788-4ABC-93C9-915AFD2891AA}"/>
              </a:ext>
            </a:extLst>
          </p:cNvPr>
          <p:cNvSpPr/>
          <p:nvPr/>
        </p:nvSpPr>
        <p:spPr>
          <a:xfrm rot="16200000">
            <a:off x="4066310" y="5687165"/>
            <a:ext cx="1131407" cy="1175014"/>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iamond 35">
            <a:extLst>
              <a:ext uri="{FF2B5EF4-FFF2-40B4-BE49-F238E27FC236}">
                <a16:creationId xmlns:a16="http://schemas.microsoft.com/office/drawing/2014/main" id="{1D9A3CBC-33C0-4ED6-92DA-C1ACAB18E964}"/>
              </a:ext>
            </a:extLst>
          </p:cNvPr>
          <p:cNvSpPr/>
          <p:nvPr/>
        </p:nvSpPr>
        <p:spPr>
          <a:xfrm rot="16200000">
            <a:off x="7045401" y="5687166"/>
            <a:ext cx="1131406" cy="1175013"/>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CBE7FD51-DD5E-4296-82D2-50F5B9FD3B71}"/>
              </a:ext>
            </a:extLst>
          </p:cNvPr>
          <p:cNvSpPr/>
          <p:nvPr/>
        </p:nvSpPr>
        <p:spPr>
          <a:xfrm rot="16200000">
            <a:off x="4066311" y="13289"/>
            <a:ext cx="1131407" cy="1175014"/>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4D682844-370E-4117-AC54-A240450D080F}"/>
              </a:ext>
            </a:extLst>
          </p:cNvPr>
          <p:cNvSpPr/>
          <p:nvPr/>
        </p:nvSpPr>
        <p:spPr>
          <a:xfrm rot="16200000">
            <a:off x="7045402" y="13290"/>
            <a:ext cx="1131406" cy="1175013"/>
          </a:xfrm>
          <a:prstGeom prst="diamond">
            <a:avLst/>
          </a:prstGeom>
          <a:solidFill>
            <a:srgbClr val="FFFFFF">
              <a:alpha val="36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EC2F66-B47D-4991-B22C-B9FE4D3F1DFB}"/>
              </a:ext>
            </a:extLst>
          </p:cNvPr>
          <p:cNvSpPr txBox="1"/>
          <p:nvPr/>
        </p:nvSpPr>
        <p:spPr>
          <a:xfrm>
            <a:off x="3155718" y="2236606"/>
            <a:ext cx="5856090" cy="1938992"/>
          </a:xfrm>
          <a:prstGeom prst="rect">
            <a:avLst/>
          </a:prstGeom>
          <a:noFill/>
        </p:spPr>
        <p:txBody>
          <a:bodyPr wrap="none" rtlCol="0">
            <a:spAutoFit/>
          </a:bodyPr>
          <a:lstStyle/>
          <a:p>
            <a:pPr algn="ctr"/>
            <a:r>
              <a:rPr lang="en-US" sz="6000">
                <a:solidFill>
                  <a:srgbClr val="FF0000"/>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CHÚC CÁC EM </a:t>
            </a:r>
            <a:br>
              <a:rPr lang="en-US" sz="6000">
                <a:solidFill>
                  <a:srgbClr val="FF0000"/>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br>
            <a:r>
              <a:rPr lang="en-US" sz="6000">
                <a:solidFill>
                  <a:srgbClr val="FF0000"/>
                </a:solidFill>
                <a:effectLst>
                  <a:reflection blurRad="6350" stA="60000" endA="900" endPos="58000" dir="5400000" sy="-100000" algn="bl" rotWithShape="0"/>
                </a:effectLst>
                <a:latin typeface="#9Slide04 Lora Bold" panose="00000800000000000000" pitchFamily="2" charset="0"/>
                <a:cs typeface="#9Slide04 Trirong Bold" panose="00000800000000000000" pitchFamily="2" charset="-34"/>
              </a:rPr>
              <a:t>HỌC TỐT</a:t>
            </a:r>
          </a:p>
        </p:txBody>
      </p:sp>
      <p:sp>
        <p:nvSpPr>
          <p:cNvPr id="39" name="Oval 38">
            <a:extLst>
              <a:ext uri="{FF2B5EF4-FFF2-40B4-BE49-F238E27FC236}">
                <a16:creationId xmlns:a16="http://schemas.microsoft.com/office/drawing/2014/main" id="{51233105-63BB-4C91-8CA2-D3C983AE6C46}"/>
              </a:ext>
            </a:extLst>
          </p:cNvPr>
          <p:cNvSpPr>
            <a:spLocks noChangeAspect="1"/>
          </p:cNvSpPr>
          <p:nvPr>
            <p:custDataLst>
              <p:tags r:id="rId1"/>
            </p:custDataLst>
          </p:nvPr>
        </p:nvSpPr>
        <p:spPr>
          <a:xfrm>
            <a:off x="-50800" y="-690"/>
            <a:ext cx="990600" cy="990600"/>
          </a:xfrm>
          <a:prstGeom prst="ellipse">
            <a:avLst/>
          </a:prstGeom>
          <a:blipFill dpi="0" rotWithShape="0">
            <a:blip r:embed="rId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4520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grpId="0" nodeType="withEffect" p14:presetBounceEnd="50000">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2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0" fill="hold"/>
                                            <p:tgtEl>
                                              <p:spTgt spid="11"/>
                                            </p:tgtEl>
                                            <p:attrNameLst>
                                              <p:attrName>ppt_w</p:attrName>
                                            </p:attrNameLst>
                                          </p:cBhvr>
                                          <p:tavLst>
                                            <p:tav tm="0">
                                              <p:val>
                                                <p:fltVal val="0"/>
                                              </p:val>
                                            </p:tav>
                                            <p:tav tm="100000">
                                              <p:val>
                                                <p:strVal val="#ppt_w"/>
                                              </p:val>
                                            </p:tav>
                                          </p:tavLst>
                                        </p:anim>
                                        <p:anim calcmode="lin" valueType="num">
                                          <p:cBhvr>
                                            <p:cTn id="17" dur="2000" fill="hold"/>
                                            <p:tgtEl>
                                              <p:spTgt spid="11"/>
                                            </p:tgtEl>
                                            <p:attrNameLst>
                                              <p:attrName>ppt_h</p:attrName>
                                            </p:attrNameLst>
                                          </p:cBhvr>
                                          <p:tavLst>
                                            <p:tav tm="0">
                                              <p:val>
                                                <p:fltVal val="0"/>
                                              </p:val>
                                            </p:tav>
                                            <p:tav tm="100000">
                                              <p:val>
                                                <p:strVal val="#ppt_h"/>
                                              </p:val>
                                            </p:tav>
                                          </p:tavLst>
                                        </p:anim>
                                        <p:animEffect transition="in" filter="fade">
                                          <p:cBhvr>
                                            <p:cTn id="18" dur="2000"/>
                                            <p:tgtEl>
                                              <p:spTgt spid="11"/>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fltVal val="0"/>
                                              </p:val>
                                            </p:tav>
                                            <p:tav tm="100000">
                                              <p:val>
                                                <p:strVal val="#ppt_w"/>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Effect transition="in" filter="fade">
                                          <p:cBhvr>
                                            <p:cTn id="23" dur="20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2000" fill="hold"/>
                                            <p:tgtEl>
                                              <p:spTgt spid="17"/>
                                            </p:tgtEl>
                                            <p:attrNameLst>
                                              <p:attrName>ppt_w</p:attrName>
                                            </p:attrNameLst>
                                          </p:cBhvr>
                                          <p:tavLst>
                                            <p:tav tm="0">
                                              <p:val>
                                                <p:fltVal val="0"/>
                                              </p:val>
                                            </p:tav>
                                            <p:tav tm="100000">
                                              <p:val>
                                                <p:strVal val="#ppt_w"/>
                                              </p:val>
                                            </p:tav>
                                          </p:tavLst>
                                        </p:anim>
                                        <p:anim calcmode="lin" valueType="num">
                                          <p:cBhvr>
                                            <p:cTn id="27" dur="2000" fill="hold"/>
                                            <p:tgtEl>
                                              <p:spTgt spid="17"/>
                                            </p:tgtEl>
                                            <p:attrNameLst>
                                              <p:attrName>ppt_h</p:attrName>
                                            </p:attrNameLst>
                                          </p:cBhvr>
                                          <p:tavLst>
                                            <p:tav tm="0">
                                              <p:val>
                                                <p:fltVal val="0"/>
                                              </p:val>
                                            </p:tav>
                                            <p:tav tm="100000">
                                              <p:val>
                                                <p:strVal val="#ppt_h"/>
                                              </p:val>
                                            </p:tav>
                                          </p:tavLst>
                                        </p:anim>
                                        <p:animEffect transition="in" filter="fade">
                                          <p:cBhvr>
                                            <p:cTn id="28" dur="2000"/>
                                            <p:tgtEl>
                                              <p:spTgt spid="1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2000" fill="hold"/>
                                            <p:tgtEl>
                                              <p:spTgt spid="24"/>
                                            </p:tgtEl>
                                            <p:attrNameLst>
                                              <p:attrName>ppt_w</p:attrName>
                                            </p:attrNameLst>
                                          </p:cBhvr>
                                          <p:tavLst>
                                            <p:tav tm="0">
                                              <p:val>
                                                <p:fltVal val="0"/>
                                              </p:val>
                                            </p:tav>
                                            <p:tav tm="100000">
                                              <p:val>
                                                <p:strVal val="#ppt_w"/>
                                              </p:val>
                                            </p:tav>
                                          </p:tavLst>
                                        </p:anim>
                                        <p:anim calcmode="lin" valueType="num">
                                          <p:cBhvr>
                                            <p:cTn id="32" dur="2000" fill="hold"/>
                                            <p:tgtEl>
                                              <p:spTgt spid="24"/>
                                            </p:tgtEl>
                                            <p:attrNameLst>
                                              <p:attrName>ppt_h</p:attrName>
                                            </p:attrNameLst>
                                          </p:cBhvr>
                                          <p:tavLst>
                                            <p:tav tm="0">
                                              <p:val>
                                                <p:fltVal val="0"/>
                                              </p:val>
                                            </p:tav>
                                            <p:tav tm="100000">
                                              <p:val>
                                                <p:strVal val="#ppt_h"/>
                                              </p:val>
                                            </p:tav>
                                          </p:tavLst>
                                        </p:anim>
                                        <p:animEffect transition="in" filter="fade">
                                          <p:cBhvr>
                                            <p:cTn id="33" dur="20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2000" fill="hold"/>
                                            <p:tgtEl>
                                              <p:spTgt spid="21"/>
                                            </p:tgtEl>
                                            <p:attrNameLst>
                                              <p:attrName>ppt_w</p:attrName>
                                            </p:attrNameLst>
                                          </p:cBhvr>
                                          <p:tavLst>
                                            <p:tav tm="0">
                                              <p:val>
                                                <p:fltVal val="0"/>
                                              </p:val>
                                            </p:tav>
                                            <p:tav tm="100000">
                                              <p:val>
                                                <p:strVal val="#ppt_w"/>
                                              </p:val>
                                            </p:tav>
                                          </p:tavLst>
                                        </p:anim>
                                        <p:anim calcmode="lin" valueType="num">
                                          <p:cBhvr>
                                            <p:cTn id="37" dur="2000" fill="hold"/>
                                            <p:tgtEl>
                                              <p:spTgt spid="21"/>
                                            </p:tgtEl>
                                            <p:attrNameLst>
                                              <p:attrName>ppt_h</p:attrName>
                                            </p:attrNameLst>
                                          </p:cBhvr>
                                          <p:tavLst>
                                            <p:tav tm="0">
                                              <p:val>
                                                <p:fltVal val="0"/>
                                              </p:val>
                                            </p:tav>
                                            <p:tav tm="100000">
                                              <p:val>
                                                <p:strVal val="#ppt_h"/>
                                              </p:val>
                                            </p:tav>
                                          </p:tavLst>
                                        </p:anim>
                                        <p:animEffect transition="in" filter="fade">
                                          <p:cBhvr>
                                            <p:cTn id="38" dur="2000"/>
                                            <p:tgtEl>
                                              <p:spTgt spid="2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2000" fill="hold"/>
                                            <p:tgtEl>
                                              <p:spTgt spid="18"/>
                                            </p:tgtEl>
                                            <p:attrNameLst>
                                              <p:attrName>ppt_w</p:attrName>
                                            </p:attrNameLst>
                                          </p:cBhvr>
                                          <p:tavLst>
                                            <p:tav tm="0">
                                              <p:val>
                                                <p:fltVal val="0"/>
                                              </p:val>
                                            </p:tav>
                                            <p:tav tm="100000">
                                              <p:val>
                                                <p:strVal val="#ppt_w"/>
                                              </p:val>
                                            </p:tav>
                                          </p:tavLst>
                                        </p:anim>
                                        <p:anim calcmode="lin" valueType="num">
                                          <p:cBhvr>
                                            <p:cTn id="42" dur="2000" fill="hold"/>
                                            <p:tgtEl>
                                              <p:spTgt spid="18"/>
                                            </p:tgtEl>
                                            <p:attrNameLst>
                                              <p:attrName>ppt_h</p:attrName>
                                            </p:attrNameLst>
                                          </p:cBhvr>
                                          <p:tavLst>
                                            <p:tav tm="0">
                                              <p:val>
                                                <p:fltVal val="0"/>
                                              </p:val>
                                            </p:tav>
                                            <p:tav tm="100000">
                                              <p:val>
                                                <p:strVal val="#ppt_h"/>
                                              </p:val>
                                            </p:tav>
                                          </p:tavLst>
                                        </p:anim>
                                        <p:animEffect transition="in" filter="fade">
                                          <p:cBhvr>
                                            <p:cTn id="43" dur="2000"/>
                                            <p:tgtEl>
                                              <p:spTgt spid="1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000" fill="hold"/>
                                            <p:tgtEl>
                                              <p:spTgt spid="25"/>
                                            </p:tgtEl>
                                            <p:attrNameLst>
                                              <p:attrName>ppt_w</p:attrName>
                                            </p:attrNameLst>
                                          </p:cBhvr>
                                          <p:tavLst>
                                            <p:tav tm="0">
                                              <p:val>
                                                <p:fltVal val="0"/>
                                              </p:val>
                                            </p:tav>
                                            <p:tav tm="100000">
                                              <p:val>
                                                <p:strVal val="#ppt_w"/>
                                              </p:val>
                                            </p:tav>
                                          </p:tavLst>
                                        </p:anim>
                                        <p:anim calcmode="lin" valueType="num">
                                          <p:cBhvr>
                                            <p:cTn id="47" dur="2000" fill="hold"/>
                                            <p:tgtEl>
                                              <p:spTgt spid="25"/>
                                            </p:tgtEl>
                                            <p:attrNameLst>
                                              <p:attrName>ppt_h</p:attrName>
                                            </p:attrNameLst>
                                          </p:cBhvr>
                                          <p:tavLst>
                                            <p:tav tm="0">
                                              <p:val>
                                                <p:fltVal val="0"/>
                                              </p:val>
                                            </p:tav>
                                            <p:tav tm="100000">
                                              <p:val>
                                                <p:strVal val="#ppt_h"/>
                                              </p:val>
                                            </p:tav>
                                          </p:tavLst>
                                        </p:anim>
                                        <p:animEffect transition="in" filter="fade">
                                          <p:cBhvr>
                                            <p:cTn id="48" dur="2000"/>
                                            <p:tgtEl>
                                              <p:spTgt spid="2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2000" fill="hold"/>
                                            <p:tgtEl>
                                              <p:spTgt spid="19"/>
                                            </p:tgtEl>
                                            <p:attrNameLst>
                                              <p:attrName>ppt_w</p:attrName>
                                            </p:attrNameLst>
                                          </p:cBhvr>
                                          <p:tavLst>
                                            <p:tav tm="0">
                                              <p:val>
                                                <p:fltVal val="0"/>
                                              </p:val>
                                            </p:tav>
                                            <p:tav tm="100000">
                                              <p:val>
                                                <p:strVal val="#ppt_w"/>
                                              </p:val>
                                            </p:tav>
                                          </p:tavLst>
                                        </p:anim>
                                        <p:anim calcmode="lin" valueType="num">
                                          <p:cBhvr>
                                            <p:cTn id="52" dur="2000" fill="hold"/>
                                            <p:tgtEl>
                                              <p:spTgt spid="19"/>
                                            </p:tgtEl>
                                            <p:attrNameLst>
                                              <p:attrName>ppt_h</p:attrName>
                                            </p:attrNameLst>
                                          </p:cBhvr>
                                          <p:tavLst>
                                            <p:tav tm="0">
                                              <p:val>
                                                <p:fltVal val="0"/>
                                              </p:val>
                                            </p:tav>
                                            <p:tav tm="100000">
                                              <p:val>
                                                <p:strVal val="#ppt_h"/>
                                              </p:val>
                                            </p:tav>
                                          </p:tavLst>
                                        </p:anim>
                                        <p:animEffect transition="in" filter="fade">
                                          <p:cBhvr>
                                            <p:cTn id="53" dur="2000"/>
                                            <p:tgtEl>
                                              <p:spTgt spid="1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2000" fill="hold"/>
                                            <p:tgtEl>
                                              <p:spTgt spid="23"/>
                                            </p:tgtEl>
                                            <p:attrNameLst>
                                              <p:attrName>ppt_w</p:attrName>
                                            </p:attrNameLst>
                                          </p:cBhvr>
                                          <p:tavLst>
                                            <p:tav tm="0">
                                              <p:val>
                                                <p:fltVal val="0"/>
                                              </p:val>
                                            </p:tav>
                                            <p:tav tm="100000">
                                              <p:val>
                                                <p:strVal val="#ppt_w"/>
                                              </p:val>
                                            </p:tav>
                                          </p:tavLst>
                                        </p:anim>
                                        <p:anim calcmode="lin" valueType="num">
                                          <p:cBhvr>
                                            <p:cTn id="57" dur="2000" fill="hold"/>
                                            <p:tgtEl>
                                              <p:spTgt spid="23"/>
                                            </p:tgtEl>
                                            <p:attrNameLst>
                                              <p:attrName>ppt_h</p:attrName>
                                            </p:attrNameLst>
                                          </p:cBhvr>
                                          <p:tavLst>
                                            <p:tav tm="0">
                                              <p:val>
                                                <p:fltVal val="0"/>
                                              </p:val>
                                            </p:tav>
                                            <p:tav tm="100000">
                                              <p:val>
                                                <p:strVal val="#ppt_h"/>
                                              </p:val>
                                            </p:tav>
                                          </p:tavLst>
                                        </p:anim>
                                        <p:animEffect transition="in" filter="fade">
                                          <p:cBhvr>
                                            <p:cTn id="58" dur="2000"/>
                                            <p:tgtEl>
                                              <p:spTgt spid="2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2000" fill="hold"/>
                                            <p:tgtEl>
                                              <p:spTgt spid="20"/>
                                            </p:tgtEl>
                                            <p:attrNameLst>
                                              <p:attrName>ppt_w</p:attrName>
                                            </p:attrNameLst>
                                          </p:cBhvr>
                                          <p:tavLst>
                                            <p:tav tm="0">
                                              <p:val>
                                                <p:fltVal val="0"/>
                                              </p:val>
                                            </p:tav>
                                            <p:tav tm="100000">
                                              <p:val>
                                                <p:strVal val="#ppt_w"/>
                                              </p:val>
                                            </p:tav>
                                          </p:tavLst>
                                        </p:anim>
                                        <p:anim calcmode="lin" valueType="num">
                                          <p:cBhvr>
                                            <p:cTn id="62" dur="2000" fill="hold"/>
                                            <p:tgtEl>
                                              <p:spTgt spid="20"/>
                                            </p:tgtEl>
                                            <p:attrNameLst>
                                              <p:attrName>ppt_h</p:attrName>
                                            </p:attrNameLst>
                                          </p:cBhvr>
                                          <p:tavLst>
                                            <p:tav tm="0">
                                              <p:val>
                                                <p:fltVal val="0"/>
                                              </p:val>
                                            </p:tav>
                                            <p:tav tm="100000">
                                              <p:val>
                                                <p:strVal val="#ppt_h"/>
                                              </p:val>
                                            </p:tav>
                                          </p:tavLst>
                                        </p:anim>
                                        <p:animEffect transition="in" filter="fade">
                                          <p:cBhvr>
                                            <p:cTn id="63" dur="2000"/>
                                            <p:tgtEl>
                                              <p:spTgt spid="2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2000" fill="hold"/>
                                            <p:tgtEl>
                                              <p:spTgt spid="22"/>
                                            </p:tgtEl>
                                            <p:attrNameLst>
                                              <p:attrName>ppt_w</p:attrName>
                                            </p:attrNameLst>
                                          </p:cBhvr>
                                          <p:tavLst>
                                            <p:tav tm="0">
                                              <p:val>
                                                <p:fltVal val="0"/>
                                              </p:val>
                                            </p:tav>
                                            <p:tav tm="100000">
                                              <p:val>
                                                <p:strVal val="#ppt_w"/>
                                              </p:val>
                                            </p:tav>
                                          </p:tavLst>
                                        </p:anim>
                                        <p:anim calcmode="lin" valueType="num">
                                          <p:cBhvr>
                                            <p:cTn id="67" dur="2000" fill="hold"/>
                                            <p:tgtEl>
                                              <p:spTgt spid="22"/>
                                            </p:tgtEl>
                                            <p:attrNameLst>
                                              <p:attrName>ppt_h</p:attrName>
                                            </p:attrNameLst>
                                          </p:cBhvr>
                                          <p:tavLst>
                                            <p:tav tm="0">
                                              <p:val>
                                                <p:fltVal val="0"/>
                                              </p:val>
                                            </p:tav>
                                            <p:tav tm="100000">
                                              <p:val>
                                                <p:strVal val="#ppt_h"/>
                                              </p:val>
                                            </p:tav>
                                          </p:tavLst>
                                        </p:anim>
                                        <p:animEffect transition="in" filter="fade">
                                          <p:cBhvr>
                                            <p:cTn id="68" dur="2000"/>
                                            <p:tgtEl>
                                              <p:spTgt spid="2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2000" fill="hold"/>
                                            <p:tgtEl>
                                              <p:spTgt spid="27"/>
                                            </p:tgtEl>
                                            <p:attrNameLst>
                                              <p:attrName>ppt_w</p:attrName>
                                            </p:attrNameLst>
                                          </p:cBhvr>
                                          <p:tavLst>
                                            <p:tav tm="0">
                                              <p:val>
                                                <p:fltVal val="0"/>
                                              </p:val>
                                            </p:tav>
                                            <p:tav tm="100000">
                                              <p:val>
                                                <p:strVal val="#ppt_w"/>
                                              </p:val>
                                            </p:tav>
                                          </p:tavLst>
                                        </p:anim>
                                        <p:anim calcmode="lin" valueType="num">
                                          <p:cBhvr>
                                            <p:cTn id="72" dur="2000" fill="hold"/>
                                            <p:tgtEl>
                                              <p:spTgt spid="27"/>
                                            </p:tgtEl>
                                            <p:attrNameLst>
                                              <p:attrName>ppt_h</p:attrName>
                                            </p:attrNameLst>
                                          </p:cBhvr>
                                          <p:tavLst>
                                            <p:tav tm="0">
                                              <p:val>
                                                <p:fltVal val="0"/>
                                              </p:val>
                                            </p:tav>
                                            <p:tav tm="100000">
                                              <p:val>
                                                <p:strVal val="#ppt_h"/>
                                              </p:val>
                                            </p:tav>
                                          </p:tavLst>
                                        </p:anim>
                                        <p:animEffect transition="in" filter="fade">
                                          <p:cBhvr>
                                            <p:cTn id="73" dur="2000"/>
                                            <p:tgtEl>
                                              <p:spTgt spid="27"/>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2000" fill="hold"/>
                                            <p:tgtEl>
                                              <p:spTgt spid="28"/>
                                            </p:tgtEl>
                                            <p:attrNameLst>
                                              <p:attrName>ppt_w</p:attrName>
                                            </p:attrNameLst>
                                          </p:cBhvr>
                                          <p:tavLst>
                                            <p:tav tm="0">
                                              <p:val>
                                                <p:fltVal val="0"/>
                                              </p:val>
                                            </p:tav>
                                            <p:tav tm="100000">
                                              <p:val>
                                                <p:strVal val="#ppt_w"/>
                                              </p:val>
                                            </p:tav>
                                          </p:tavLst>
                                        </p:anim>
                                        <p:anim calcmode="lin" valueType="num">
                                          <p:cBhvr>
                                            <p:cTn id="77" dur="2000" fill="hold"/>
                                            <p:tgtEl>
                                              <p:spTgt spid="28"/>
                                            </p:tgtEl>
                                            <p:attrNameLst>
                                              <p:attrName>ppt_h</p:attrName>
                                            </p:attrNameLst>
                                          </p:cBhvr>
                                          <p:tavLst>
                                            <p:tav tm="0">
                                              <p:val>
                                                <p:fltVal val="0"/>
                                              </p:val>
                                            </p:tav>
                                            <p:tav tm="100000">
                                              <p:val>
                                                <p:strVal val="#ppt_h"/>
                                              </p:val>
                                            </p:tav>
                                          </p:tavLst>
                                        </p:anim>
                                        <p:animEffect transition="in" filter="fade">
                                          <p:cBhvr>
                                            <p:cTn id="78" dur="2000"/>
                                            <p:tgtEl>
                                              <p:spTgt spid="28"/>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2000" fill="hold"/>
                                            <p:tgtEl>
                                              <p:spTgt spid="26"/>
                                            </p:tgtEl>
                                            <p:attrNameLst>
                                              <p:attrName>ppt_w</p:attrName>
                                            </p:attrNameLst>
                                          </p:cBhvr>
                                          <p:tavLst>
                                            <p:tav tm="0">
                                              <p:val>
                                                <p:fltVal val="0"/>
                                              </p:val>
                                            </p:tav>
                                            <p:tav tm="100000">
                                              <p:val>
                                                <p:strVal val="#ppt_w"/>
                                              </p:val>
                                            </p:tav>
                                          </p:tavLst>
                                        </p:anim>
                                        <p:anim calcmode="lin" valueType="num">
                                          <p:cBhvr>
                                            <p:cTn id="82" dur="2000" fill="hold"/>
                                            <p:tgtEl>
                                              <p:spTgt spid="26"/>
                                            </p:tgtEl>
                                            <p:attrNameLst>
                                              <p:attrName>ppt_h</p:attrName>
                                            </p:attrNameLst>
                                          </p:cBhvr>
                                          <p:tavLst>
                                            <p:tav tm="0">
                                              <p:val>
                                                <p:fltVal val="0"/>
                                              </p:val>
                                            </p:tav>
                                            <p:tav tm="100000">
                                              <p:val>
                                                <p:strVal val="#ppt_h"/>
                                              </p:val>
                                            </p:tav>
                                          </p:tavLst>
                                        </p:anim>
                                        <p:animEffect transition="in" filter="fade">
                                          <p:cBhvr>
                                            <p:cTn id="83" dur="2000"/>
                                            <p:tgtEl>
                                              <p:spTgt spid="26"/>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2000" fill="hold"/>
                                            <p:tgtEl>
                                              <p:spTgt spid="31"/>
                                            </p:tgtEl>
                                            <p:attrNameLst>
                                              <p:attrName>ppt_w</p:attrName>
                                            </p:attrNameLst>
                                          </p:cBhvr>
                                          <p:tavLst>
                                            <p:tav tm="0">
                                              <p:val>
                                                <p:fltVal val="0"/>
                                              </p:val>
                                            </p:tav>
                                            <p:tav tm="100000">
                                              <p:val>
                                                <p:strVal val="#ppt_w"/>
                                              </p:val>
                                            </p:tav>
                                          </p:tavLst>
                                        </p:anim>
                                        <p:anim calcmode="lin" valueType="num">
                                          <p:cBhvr>
                                            <p:cTn id="87" dur="2000" fill="hold"/>
                                            <p:tgtEl>
                                              <p:spTgt spid="31"/>
                                            </p:tgtEl>
                                            <p:attrNameLst>
                                              <p:attrName>ppt_h</p:attrName>
                                            </p:attrNameLst>
                                          </p:cBhvr>
                                          <p:tavLst>
                                            <p:tav tm="0">
                                              <p:val>
                                                <p:fltVal val="0"/>
                                              </p:val>
                                            </p:tav>
                                            <p:tav tm="100000">
                                              <p:val>
                                                <p:strVal val="#ppt_h"/>
                                              </p:val>
                                            </p:tav>
                                          </p:tavLst>
                                        </p:anim>
                                        <p:animEffect transition="in" filter="fade">
                                          <p:cBhvr>
                                            <p:cTn id="88" dur="2000"/>
                                            <p:tgtEl>
                                              <p:spTgt spid="31"/>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2000" fill="hold"/>
                                            <p:tgtEl>
                                              <p:spTgt spid="32"/>
                                            </p:tgtEl>
                                            <p:attrNameLst>
                                              <p:attrName>ppt_w</p:attrName>
                                            </p:attrNameLst>
                                          </p:cBhvr>
                                          <p:tavLst>
                                            <p:tav tm="0">
                                              <p:val>
                                                <p:fltVal val="0"/>
                                              </p:val>
                                            </p:tav>
                                            <p:tav tm="100000">
                                              <p:val>
                                                <p:strVal val="#ppt_w"/>
                                              </p:val>
                                            </p:tav>
                                          </p:tavLst>
                                        </p:anim>
                                        <p:anim calcmode="lin" valueType="num">
                                          <p:cBhvr>
                                            <p:cTn id="92" dur="2000" fill="hold"/>
                                            <p:tgtEl>
                                              <p:spTgt spid="32"/>
                                            </p:tgtEl>
                                            <p:attrNameLst>
                                              <p:attrName>ppt_h</p:attrName>
                                            </p:attrNameLst>
                                          </p:cBhvr>
                                          <p:tavLst>
                                            <p:tav tm="0">
                                              <p:val>
                                                <p:fltVal val="0"/>
                                              </p:val>
                                            </p:tav>
                                            <p:tav tm="100000">
                                              <p:val>
                                                <p:strVal val="#ppt_h"/>
                                              </p:val>
                                            </p:tav>
                                          </p:tavLst>
                                        </p:anim>
                                        <p:animEffect transition="in" filter="fade">
                                          <p:cBhvr>
                                            <p:cTn id="93" dur="2000"/>
                                            <p:tgtEl>
                                              <p:spTgt spid="32"/>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2000" fill="hold"/>
                                            <p:tgtEl>
                                              <p:spTgt spid="33"/>
                                            </p:tgtEl>
                                            <p:attrNameLst>
                                              <p:attrName>ppt_w</p:attrName>
                                            </p:attrNameLst>
                                          </p:cBhvr>
                                          <p:tavLst>
                                            <p:tav tm="0">
                                              <p:val>
                                                <p:fltVal val="0"/>
                                              </p:val>
                                            </p:tav>
                                            <p:tav tm="100000">
                                              <p:val>
                                                <p:strVal val="#ppt_w"/>
                                              </p:val>
                                            </p:tav>
                                          </p:tavLst>
                                        </p:anim>
                                        <p:anim calcmode="lin" valueType="num">
                                          <p:cBhvr>
                                            <p:cTn id="97" dur="2000" fill="hold"/>
                                            <p:tgtEl>
                                              <p:spTgt spid="33"/>
                                            </p:tgtEl>
                                            <p:attrNameLst>
                                              <p:attrName>ppt_h</p:attrName>
                                            </p:attrNameLst>
                                          </p:cBhvr>
                                          <p:tavLst>
                                            <p:tav tm="0">
                                              <p:val>
                                                <p:fltVal val="0"/>
                                              </p:val>
                                            </p:tav>
                                            <p:tav tm="100000">
                                              <p:val>
                                                <p:strVal val="#ppt_h"/>
                                              </p:val>
                                            </p:tav>
                                          </p:tavLst>
                                        </p:anim>
                                        <p:animEffect transition="in" filter="fade">
                                          <p:cBhvr>
                                            <p:cTn id="98" dur="2000"/>
                                            <p:tgtEl>
                                              <p:spTgt spid="3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2000" fill="hold"/>
                                            <p:tgtEl>
                                              <p:spTgt spid="34"/>
                                            </p:tgtEl>
                                            <p:attrNameLst>
                                              <p:attrName>ppt_w</p:attrName>
                                            </p:attrNameLst>
                                          </p:cBhvr>
                                          <p:tavLst>
                                            <p:tav tm="0">
                                              <p:val>
                                                <p:fltVal val="0"/>
                                              </p:val>
                                            </p:tav>
                                            <p:tav tm="100000">
                                              <p:val>
                                                <p:strVal val="#ppt_w"/>
                                              </p:val>
                                            </p:tav>
                                          </p:tavLst>
                                        </p:anim>
                                        <p:anim calcmode="lin" valueType="num">
                                          <p:cBhvr>
                                            <p:cTn id="102" dur="2000" fill="hold"/>
                                            <p:tgtEl>
                                              <p:spTgt spid="34"/>
                                            </p:tgtEl>
                                            <p:attrNameLst>
                                              <p:attrName>ppt_h</p:attrName>
                                            </p:attrNameLst>
                                          </p:cBhvr>
                                          <p:tavLst>
                                            <p:tav tm="0">
                                              <p:val>
                                                <p:fltVal val="0"/>
                                              </p:val>
                                            </p:tav>
                                            <p:tav tm="100000">
                                              <p:val>
                                                <p:strVal val="#ppt_h"/>
                                              </p:val>
                                            </p:tav>
                                          </p:tavLst>
                                        </p:anim>
                                        <p:animEffect transition="in" filter="fade">
                                          <p:cBhvr>
                                            <p:cTn id="103" dur="2000"/>
                                            <p:tgtEl>
                                              <p:spTgt spid="34"/>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p:cTn id="106" dur="2000" fill="hold"/>
                                            <p:tgtEl>
                                              <p:spTgt spid="38"/>
                                            </p:tgtEl>
                                            <p:attrNameLst>
                                              <p:attrName>ppt_w</p:attrName>
                                            </p:attrNameLst>
                                          </p:cBhvr>
                                          <p:tavLst>
                                            <p:tav tm="0">
                                              <p:val>
                                                <p:fltVal val="0"/>
                                              </p:val>
                                            </p:tav>
                                            <p:tav tm="100000">
                                              <p:val>
                                                <p:strVal val="#ppt_w"/>
                                              </p:val>
                                            </p:tav>
                                          </p:tavLst>
                                        </p:anim>
                                        <p:anim calcmode="lin" valueType="num">
                                          <p:cBhvr>
                                            <p:cTn id="107" dur="2000" fill="hold"/>
                                            <p:tgtEl>
                                              <p:spTgt spid="38"/>
                                            </p:tgtEl>
                                            <p:attrNameLst>
                                              <p:attrName>ppt_h</p:attrName>
                                            </p:attrNameLst>
                                          </p:cBhvr>
                                          <p:tavLst>
                                            <p:tav tm="0">
                                              <p:val>
                                                <p:fltVal val="0"/>
                                              </p:val>
                                            </p:tav>
                                            <p:tav tm="100000">
                                              <p:val>
                                                <p:strVal val="#ppt_h"/>
                                              </p:val>
                                            </p:tav>
                                          </p:tavLst>
                                        </p:anim>
                                        <p:animEffect transition="in" filter="fade">
                                          <p:cBhvr>
                                            <p:cTn id="108" dur="2000"/>
                                            <p:tgtEl>
                                              <p:spTgt spid="38"/>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2000" fill="hold"/>
                                            <p:tgtEl>
                                              <p:spTgt spid="37"/>
                                            </p:tgtEl>
                                            <p:attrNameLst>
                                              <p:attrName>ppt_w</p:attrName>
                                            </p:attrNameLst>
                                          </p:cBhvr>
                                          <p:tavLst>
                                            <p:tav tm="0">
                                              <p:val>
                                                <p:fltVal val="0"/>
                                              </p:val>
                                            </p:tav>
                                            <p:tav tm="100000">
                                              <p:val>
                                                <p:strVal val="#ppt_w"/>
                                              </p:val>
                                            </p:tav>
                                          </p:tavLst>
                                        </p:anim>
                                        <p:anim calcmode="lin" valueType="num">
                                          <p:cBhvr>
                                            <p:cTn id="112" dur="2000" fill="hold"/>
                                            <p:tgtEl>
                                              <p:spTgt spid="37"/>
                                            </p:tgtEl>
                                            <p:attrNameLst>
                                              <p:attrName>ppt_h</p:attrName>
                                            </p:attrNameLst>
                                          </p:cBhvr>
                                          <p:tavLst>
                                            <p:tav tm="0">
                                              <p:val>
                                                <p:fltVal val="0"/>
                                              </p:val>
                                            </p:tav>
                                            <p:tav tm="100000">
                                              <p:val>
                                                <p:strVal val="#ppt_h"/>
                                              </p:val>
                                            </p:tav>
                                          </p:tavLst>
                                        </p:anim>
                                        <p:animEffect transition="in" filter="fade">
                                          <p:cBhvr>
                                            <p:cTn id="113" dur="2000"/>
                                            <p:tgtEl>
                                              <p:spTgt spid="3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 calcmode="lin" valueType="num">
                                          <p:cBhvr>
                                            <p:cTn id="116" dur="2000" fill="hold"/>
                                            <p:tgtEl>
                                              <p:spTgt spid="36"/>
                                            </p:tgtEl>
                                            <p:attrNameLst>
                                              <p:attrName>ppt_w</p:attrName>
                                            </p:attrNameLst>
                                          </p:cBhvr>
                                          <p:tavLst>
                                            <p:tav tm="0">
                                              <p:val>
                                                <p:fltVal val="0"/>
                                              </p:val>
                                            </p:tav>
                                            <p:tav tm="100000">
                                              <p:val>
                                                <p:strVal val="#ppt_w"/>
                                              </p:val>
                                            </p:tav>
                                          </p:tavLst>
                                        </p:anim>
                                        <p:anim calcmode="lin" valueType="num">
                                          <p:cBhvr>
                                            <p:cTn id="117" dur="2000" fill="hold"/>
                                            <p:tgtEl>
                                              <p:spTgt spid="36"/>
                                            </p:tgtEl>
                                            <p:attrNameLst>
                                              <p:attrName>ppt_h</p:attrName>
                                            </p:attrNameLst>
                                          </p:cBhvr>
                                          <p:tavLst>
                                            <p:tav tm="0">
                                              <p:val>
                                                <p:fltVal val="0"/>
                                              </p:val>
                                            </p:tav>
                                            <p:tav tm="100000">
                                              <p:val>
                                                <p:strVal val="#ppt_h"/>
                                              </p:val>
                                            </p:tav>
                                          </p:tavLst>
                                        </p:anim>
                                        <p:animEffect transition="in" filter="fade">
                                          <p:cBhvr>
                                            <p:cTn id="118" dur="2000"/>
                                            <p:tgtEl>
                                              <p:spTgt spid="36"/>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2000" fill="hold"/>
                                            <p:tgtEl>
                                              <p:spTgt spid="35"/>
                                            </p:tgtEl>
                                            <p:attrNameLst>
                                              <p:attrName>ppt_w</p:attrName>
                                            </p:attrNameLst>
                                          </p:cBhvr>
                                          <p:tavLst>
                                            <p:tav tm="0">
                                              <p:val>
                                                <p:fltVal val="0"/>
                                              </p:val>
                                            </p:tav>
                                            <p:tav tm="100000">
                                              <p:val>
                                                <p:strVal val="#ppt_w"/>
                                              </p:val>
                                            </p:tav>
                                          </p:tavLst>
                                        </p:anim>
                                        <p:anim calcmode="lin" valueType="num">
                                          <p:cBhvr>
                                            <p:cTn id="122" dur="2000" fill="hold"/>
                                            <p:tgtEl>
                                              <p:spTgt spid="35"/>
                                            </p:tgtEl>
                                            <p:attrNameLst>
                                              <p:attrName>ppt_h</p:attrName>
                                            </p:attrNameLst>
                                          </p:cBhvr>
                                          <p:tavLst>
                                            <p:tav tm="0">
                                              <p:val>
                                                <p:fltVal val="0"/>
                                              </p:val>
                                            </p:tav>
                                            <p:tav tm="100000">
                                              <p:val>
                                                <p:strVal val="#ppt_h"/>
                                              </p:val>
                                            </p:tav>
                                          </p:tavLst>
                                        </p:anim>
                                        <p:animEffect transition="in" filter="fade">
                                          <p:cBhvr>
                                            <p:cTn id="123" dur="2000"/>
                                            <p:tgtEl>
                                              <p:spTgt spid="35"/>
                                            </p:tgtEl>
                                          </p:cBhvr>
                                        </p:animEffect>
                                      </p:childTnLst>
                                    </p:cTn>
                                  </p:par>
                                  <p:par>
                                    <p:cTn id="12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5" dur="2000" fill="hold"/>
                                            <p:tgtEl>
                                              <p:spTgt spid="33"/>
                                            </p:tgtEl>
                                          </p:cBhvr>
                                          <p:by x="150000" y="150000"/>
                                        </p:animScale>
                                      </p:childTnLst>
                                    </p:cTn>
                                  </p:par>
                                  <p:par>
                                    <p:cTn id="126"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7" dur="2000" fill="hold"/>
                                            <p:tgtEl>
                                              <p:spTgt spid="27"/>
                                            </p:tgtEl>
                                          </p:cBhvr>
                                          <p:by x="150000" y="150000"/>
                                        </p:animScale>
                                      </p:childTnLst>
                                    </p:cTn>
                                  </p:par>
                                  <p:par>
                                    <p:cTn id="128"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29" dur="2000" fill="hold"/>
                                            <p:tgtEl>
                                              <p:spTgt spid="28"/>
                                            </p:tgtEl>
                                          </p:cBhvr>
                                          <p:by x="150000" y="150000"/>
                                        </p:animScale>
                                      </p:childTnLst>
                                    </p:cTn>
                                  </p:par>
                                  <p:par>
                                    <p:cTn id="130"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1" dur="2000" fill="hold"/>
                                            <p:tgtEl>
                                              <p:spTgt spid="26"/>
                                            </p:tgtEl>
                                          </p:cBhvr>
                                          <p:by x="150000" y="150000"/>
                                        </p:animScale>
                                      </p:childTnLst>
                                    </p:cTn>
                                  </p:par>
                                  <p:par>
                                    <p:cTn id="132"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3" dur="2000" fill="hold"/>
                                            <p:tgtEl>
                                              <p:spTgt spid="31"/>
                                            </p:tgtEl>
                                          </p:cBhvr>
                                          <p:by x="150000" y="150000"/>
                                        </p:animScale>
                                      </p:childTnLst>
                                    </p:cTn>
                                  </p:par>
                                  <p:par>
                                    <p:cTn id="13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5" dur="2000" fill="hold"/>
                                            <p:tgtEl>
                                              <p:spTgt spid="32"/>
                                            </p:tgtEl>
                                          </p:cBhvr>
                                          <p:by x="150000" y="150000"/>
                                        </p:animScale>
                                      </p:childTnLst>
                                    </p:cTn>
                                  </p:par>
                                  <p:par>
                                    <p:cTn id="136" presetID="6" presetClass="emph" presetSubtype="0" repeatCount="indefinite" fill="hold" grpId="2" nodeType="withEffect" p14:presetBounceEnd="50000">
                                      <p:stCondLst>
                                        <p:cond delay="0"/>
                                      </p:stCondLst>
                                      <p:endCondLst>
                                        <p:cond evt="onNext" delay="0">
                                          <p:tgtEl>
                                            <p:sldTgt/>
                                          </p:tgtEl>
                                        </p:cond>
                                      </p:endCondLst>
                                      <p:childTnLst>
                                        <p:animScale p14:bounceEnd="50000">
                                          <p:cBhvr>
                                            <p:cTn id="137" dur="2000" fill="hold"/>
                                            <p:tgtEl>
                                              <p:spTgt spid="33"/>
                                            </p:tgtEl>
                                          </p:cBhvr>
                                          <p:by x="150000" y="150000"/>
                                        </p:animScale>
                                      </p:childTnLst>
                                    </p:cTn>
                                  </p:par>
                                  <p:par>
                                    <p:cTn id="138"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39" dur="2000" fill="hold"/>
                                            <p:tgtEl>
                                              <p:spTgt spid="34"/>
                                            </p:tgtEl>
                                          </p:cBhvr>
                                          <p:by x="150000" y="150000"/>
                                        </p:animScale>
                                      </p:childTnLst>
                                    </p:cTn>
                                  </p:par>
                                  <p:par>
                                    <p:cTn id="140"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1" dur="2000" fill="hold"/>
                                            <p:tgtEl>
                                              <p:spTgt spid="38"/>
                                            </p:tgtEl>
                                          </p:cBhvr>
                                          <p:by x="150000" y="150000"/>
                                        </p:animScale>
                                      </p:childTnLst>
                                    </p:cTn>
                                  </p:par>
                                  <p:par>
                                    <p:cTn id="142"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3" dur="2000" fill="hold"/>
                                            <p:tgtEl>
                                              <p:spTgt spid="37"/>
                                            </p:tgtEl>
                                          </p:cBhvr>
                                          <p:by x="150000" y="150000"/>
                                        </p:animScale>
                                      </p:childTnLst>
                                    </p:cTn>
                                  </p:par>
                                  <p:par>
                                    <p:cTn id="144"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5" dur="2000" fill="hold"/>
                                            <p:tgtEl>
                                              <p:spTgt spid="36"/>
                                            </p:tgtEl>
                                          </p:cBhvr>
                                          <p:by x="150000" y="150000"/>
                                        </p:animScale>
                                      </p:childTnLst>
                                    </p:cTn>
                                  </p:par>
                                  <p:par>
                                    <p:cTn id="146" presetID="6" presetClass="emph" presetSubtype="0" repeatCount="indefinite" fill="hold" grpId="1" nodeType="withEffect" p14:presetBounceEnd="50000">
                                      <p:stCondLst>
                                        <p:cond delay="0"/>
                                      </p:stCondLst>
                                      <p:endCondLst>
                                        <p:cond evt="onNext" delay="0">
                                          <p:tgtEl>
                                            <p:sldTgt/>
                                          </p:tgtEl>
                                        </p:cond>
                                      </p:endCondLst>
                                      <p:childTnLst>
                                        <p:animScale p14:bounceEnd="50000">
                                          <p:cBhvr>
                                            <p:cTn id="147" dur="2000" fill="hold"/>
                                            <p:tgtEl>
                                              <p:spTgt spid="35"/>
                                            </p:tgtEl>
                                          </p:cBhvr>
                                          <p:by x="150000" y="150000"/>
                                        </p:animScale>
                                      </p:childTnLst>
                                    </p:cTn>
                                  </p:par>
                                  <p:par>
                                    <p:cTn id="148" presetID="1" presetClass="path" presetSubtype="0" accel="50000" decel="50000" fill="hold" nodeType="withEffect">
                                      <p:stCondLst>
                                        <p:cond delay="5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49" dur="4000" fill="hold"/>
                                            <p:tgtEl>
                                              <p:spTgt spid="30"/>
                                            </p:tgtEl>
                                            <p:attrNameLst>
                                              <p:attrName>ppt_x</p:attrName>
                                              <p:attrName>ppt_y</p:attrName>
                                            </p:attrNameLst>
                                          </p:cBhvr>
                                          <p:rCtr x="0" y="58935"/>
                                        </p:animMotion>
                                      </p:childTnLst>
                                    </p:cTn>
                                  </p:par>
                                </p:childTnLst>
                              </p:cTn>
                            </p:par>
                          </p:childTnLst>
                        </p:cTn>
                      </p:par>
                      <p:par>
                        <p:cTn id="150" fill="hold">
                          <p:stCondLst>
                            <p:cond delay="indefinite"/>
                          </p:stCondLst>
                          <p:childTnLst>
                            <p:par>
                              <p:cTn id="151" fill="hold">
                                <p:stCondLst>
                                  <p:cond delay="0"/>
                                </p:stCondLst>
                                <p:childTnLst>
                                  <p:par>
                                    <p:cTn id="152" presetID="2" presetClass="exit" presetSubtype="8" fill="hold" grpId="1" nodeType="clickEffect">
                                      <p:stCondLst>
                                        <p:cond delay="0"/>
                                      </p:stCondLst>
                                      <p:childTnLst>
                                        <p:anim calcmode="lin" valueType="num">
                                          <p:cBhvr additive="base">
                                            <p:cTn id="153" dur="500"/>
                                            <p:tgtEl>
                                              <p:spTgt spid="4"/>
                                            </p:tgtEl>
                                            <p:attrNameLst>
                                              <p:attrName>ppt_x</p:attrName>
                                            </p:attrNameLst>
                                          </p:cBhvr>
                                          <p:tavLst>
                                            <p:tav tm="0">
                                              <p:val>
                                                <p:strVal val="ppt_x"/>
                                              </p:val>
                                            </p:tav>
                                            <p:tav tm="100000">
                                              <p:val>
                                                <p:strVal val="0-ppt_w/2"/>
                                              </p:val>
                                            </p:tav>
                                          </p:tavLst>
                                        </p:anim>
                                        <p:anim calcmode="lin" valueType="num">
                                          <p:cBhvr additive="base">
                                            <p:cTn id="154" dur="500"/>
                                            <p:tgtEl>
                                              <p:spTgt spid="4"/>
                                            </p:tgtEl>
                                            <p:attrNameLst>
                                              <p:attrName>ppt_y</p:attrName>
                                            </p:attrNameLst>
                                          </p:cBhvr>
                                          <p:tavLst>
                                            <p:tav tm="0">
                                              <p:val>
                                                <p:strVal val="ppt_y"/>
                                              </p:val>
                                            </p:tav>
                                            <p:tav tm="100000">
                                              <p:val>
                                                <p:strVal val="ppt_y"/>
                                              </p:val>
                                            </p:tav>
                                          </p:tavLst>
                                        </p:anim>
                                        <p:set>
                                          <p:cBhvr>
                                            <p:cTn id="15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 grpId="0"/>
          <p:bldP spid="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2" presetClass="entr" presetSubtype="8" fill="hold" grpId="0" nodeType="with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0-#ppt_w/2"/>
                                              </p:val>
                                            </p:tav>
                                            <p:tav tm="100000">
                                              <p:val>
                                                <p:strVal val="#ppt_x"/>
                                              </p:val>
                                            </p:tav>
                                          </p:tavLst>
                                        </p:anim>
                                        <p:anim calcmode="lin" valueType="num">
                                          <p:cBhvr additive="base">
                                            <p:cTn id="13" dur="2000" fill="hold"/>
                                            <p:tgtEl>
                                              <p:spTgt spid="4"/>
                                            </p:tgtEl>
                                            <p:attrNameLst>
                                              <p:attrName>ppt_y</p:attrName>
                                            </p:attrNameLst>
                                          </p:cBhvr>
                                          <p:tavLst>
                                            <p:tav tm="0">
                                              <p:val>
                                                <p:strVal val="#ppt_y"/>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0" fill="hold"/>
                                            <p:tgtEl>
                                              <p:spTgt spid="11"/>
                                            </p:tgtEl>
                                            <p:attrNameLst>
                                              <p:attrName>ppt_w</p:attrName>
                                            </p:attrNameLst>
                                          </p:cBhvr>
                                          <p:tavLst>
                                            <p:tav tm="0">
                                              <p:val>
                                                <p:fltVal val="0"/>
                                              </p:val>
                                            </p:tav>
                                            <p:tav tm="100000">
                                              <p:val>
                                                <p:strVal val="#ppt_w"/>
                                              </p:val>
                                            </p:tav>
                                          </p:tavLst>
                                        </p:anim>
                                        <p:anim calcmode="lin" valueType="num">
                                          <p:cBhvr>
                                            <p:cTn id="17" dur="2000" fill="hold"/>
                                            <p:tgtEl>
                                              <p:spTgt spid="11"/>
                                            </p:tgtEl>
                                            <p:attrNameLst>
                                              <p:attrName>ppt_h</p:attrName>
                                            </p:attrNameLst>
                                          </p:cBhvr>
                                          <p:tavLst>
                                            <p:tav tm="0">
                                              <p:val>
                                                <p:fltVal val="0"/>
                                              </p:val>
                                            </p:tav>
                                            <p:tav tm="100000">
                                              <p:val>
                                                <p:strVal val="#ppt_h"/>
                                              </p:val>
                                            </p:tav>
                                          </p:tavLst>
                                        </p:anim>
                                        <p:animEffect transition="in" filter="fade">
                                          <p:cBhvr>
                                            <p:cTn id="18" dur="2000"/>
                                            <p:tgtEl>
                                              <p:spTgt spid="11"/>
                                            </p:tgtEl>
                                          </p:cBhvr>
                                        </p:animEffect>
                                      </p:childTnLst>
                                    </p:cTn>
                                  </p:par>
                                  <p:par>
                                    <p:cTn id="19" presetID="53"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000" fill="hold"/>
                                            <p:tgtEl>
                                              <p:spTgt spid="5"/>
                                            </p:tgtEl>
                                            <p:attrNameLst>
                                              <p:attrName>ppt_w</p:attrName>
                                            </p:attrNameLst>
                                          </p:cBhvr>
                                          <p:tavLst>
                                            <p:tav tm="0">
                                              <p:val>
                                                <p:fltVal val="0"/>
                                              </p:val>
                                            </p:tav>
                                            <p:tav tm="100000">
                                              <p:val>
                                                <p:strVal val="#ppt_w"/>
                                              </p:val>
                                            </p:tav>
                                          </p:tavLst>
                                        </p:anim>
                                        <p:anim calcmode="lin" valueType="num">
                                          <p:cBhvr>
                                            <p:cTn id="22" dur="2000" fill="hold"/>
                                            <p:tgtEl>
                                              <p:spTgt spid="5"/>
                                            </p:tgtEl>
                                            <p:attrNameLst>
                                              <p:attrName>ppt_h</p:attrName>
                                            </p:attrNameLst>
                                          </p:cBhvr>
                                          <p:tavLst>
                                            <p:tav tm="0">
                                              <p:val>
                                                <p:fltVal val="0"/>
                                              </p:val>
                                            </p:tav>
                                            <p:tav tm="100000">
                                              <p:val>
                                                <p:strVal val="#ppt_h"/>
                                              </p:val>
                                            </p:tav>
                                          </p:tavLst>
                                        </p:anim>
                                        <p:animEffect transition="in" filter="fade">
                                          <p:cBhvr>
                                            <p:cTn id="23" dur="2000"/>
                                            <p:tgtEl>
                                              <p:spTgt spid="5"/>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2000" fill="hold"/>
                                            <p:tgtEl>
                                              <p:spTgt spid="17"/>
                                            </p:tgtEl>
                                            <p:attrNameLst>
                                              <p:attrName>ppt_w</p:attrName>
                                            </p:attrNameLst>
                                          </p:cBhvr>
                                          <p:tavLst>
                                            <p:tav tm="0">
                                              <p:val>
                                                <p:fltVal val="0"/>
                                              </p:val>
                                            </p:tav>
                                            <p:tav tm="100000">
                                              <p:val>
                                                <p:strVal val="#ppt_w"/>
                                              </p:val>
                                            </p:tav>
                                          </p:tavLst>
                                        </p:anim>
                                        <p:anim calcmode="lin" valueType="num">
                                          <p:cBhvr>
                                            <p:cTn id="27" dur="2000" fill="hold"/>
                                            <p:tgtEl>
                                              <p:spTgt spid="17"/>
                                            </p:tgtEl>
                                            <p:attrNameLst>
                                              <p:attrName>ppt_h</p:attrName>
                                            </p:attrNameLst>
                                          </p:cBhvr>
                                          <p:tavLst>
                                            <p:tav tm="0">
                                              <p:val>
                                                <p:fltVal val="0"/>
                                              </p:val>
                                            </p:tav>
                                            <p:tav tm="100000">
                                              <p:val>
                                                <p:strVal val="#ppt_h"/>
                                              </p:val>
                                            </p:tav>
                                          </p:tavLst>
                                        </p:anim>
                                        <p:animEffect transition="in" filter="fade">
                                          <p:cBhvr>
                                            <p:cTn id="28" dur="2000"/>
                                            <p:tgtEl>
                                              <p:spTgt spid="1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2000" fill="hold"/>
                                            <p:tgtEl>
                                              <p:spTgt spid="24"/>
                                            </p:tgtEl>
                                            <p:attrNameLst>
                                              <p:attrName>ppt_w</p:attrName>
                                            </p:attrNameLst>
                                          </p:cBhvr>
                                          <p:tavLst>
                                            <p:tav tm="0">
                                              <p:val>
                                                <p:fltVal val="0"/>
                                              </p:val>
                                            </p:tav>
                                            <p:tav tm="100000">
                                              <p:val>
                                                <p:strVal val="#ppt_w"/>
                                              </p:val>
                                            </p:tav>
                                          </p:tavLst>
                                        </p:anim>
                                        <p:anim calcmode="lin" valueType="num">
                                          <p:cBhvr>
                                            <p:cTn id="32" dur="2000" fill="hold"/>
                                            <p:tgtEl>
                                              <p:spTgt spid="24"/>
                                            </p:tgtEl>
                                            <p:attrNameLst>
                                              <p:attrName>ppt_h</p:attrName>
                                            </p:attrNameLst>
                                          </p:cBhvr>
                                          <p:tavLst>
                                            <p:tav tm="0">
                                              <p:val>
                                                <p:fltVal val="0"/>
                                              </p:val>
                                            </p:tav>
                                            <p:tav tm="100000">
                                              <p:val>
                                                <p:strVal val="#ppt_h"/>
                                              </p:val>
                                            </p:tav>
                                          </p:tavLst>
                                        </p:anim>
                                        <p:animEffect transition="in" filter="fade">
                                          <p:cBhvr>
                                            <p:cTn id="33" dur="20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2000" fill="hold"/>
                                            <p:tgtEl>
                                              <p:spTgt spid="21"/>
                                            </p:tgtEl>
                                            <p:attrNameLst>
                                              <p:attrName>ppt_w</p:attrName>
                                            </p:attrNameLst>
                                          </p:cBhvr>
                                          <p:tavLst>
                                            <p:tav tm="0">
                                              <p:val>
                                                <p:fltVal val="0"/>
                                              </p:val>
                                            </p:tav>
                                            <p:tav tm="100000">
                                              <p:val>
                                                <p:strVal val="#ppt_w"/>
                                              </p:val>
                                            </p:tav>
                                          </p:tavLst>
                                        </p:anim>
                                        <p:anim calcmode="lin" valueType="num">
                                          <p:cBhvr>
                                            <p:cTn id="37" dur="2000" fill="hold"/>
                                            <p:tgtEl>
                                              <p:spTgt spid="21"/>
                                            </p:tgtEl>
                                            <p:attrNameLst>
                                              <p:attrName>ppt_h</p:attrName>
                                            </p:attrNameLst>
                                          </p:cBhvr>
                                          <p:tavLst>
                                            <p:tav tm="0">
                                              <p:val>
                                                <p:fltVal val="0"/>
                                              </p:val>
                                            </p:tav>
                                            <p:tav tm="100000">
                                              <p:val>
                                                <p:strVal val="#ppt_h"/>
                                              </p:val>
                                            </p:tav>
                                          </p:tavLst>
                                        </p:anim>
                                        <p:animEffect transition="in" filter="fade">
                                          <p:cBhvr>
                                            <p:cTn id="38" dur="2000"/>
                                            <p:tgtEl>
                                              <p:spTgt spid="21"/>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2000" fill="hold"/>
                                            <p:tgtEl>
                                              <p:spTgt spid="18"/>
                                            </p:tgtEl>
                                            <p:attrNameLst>
                                              <p:attrName>ppt_w</p:attrName>
                                            </p:attrNameLst>
                                          </p:cBhvr>
                                          <p:tavLst>
                                            <p:tav tm="0">
                                              <p:val>
                                                <p:fltVal val="0"/>
                                              </p:val>
                                            </p:tav>
                                            <p:tav tm="100000">
                                              <p:val>
                                                <p:strVal val="#ppt_w"/>
                                              </p:val>
                                            </p:tav>
                                          </p:tavLst>
                                        </p:anim>
                                        <p:anim calcmode="lin" valueType="num">
                                          <p:cBhvr>
                                            <p:cTn id="42" dur="2000" fill="hold"/>
                                            <p:tgtEl>
                                              <p:spTgt spid="18"/>
                                            </p:tgtEl>
                                            <p:attrNameLst>
                                              <p:attrName>ppt_h</p:attrName>
                                            </p:attrNameLst>
                                          </p:cBhvr>
                                          <p:tavLst>
                                            <p:tav tm="0">
                                              <p:val>
                                                <p:fltVal val="0"/>
                                              </p:val>
                                            </p:tav>
                                            <p:tav tm="100000">
                                              <p:val>
                                                <p:strVal val="#ppt_h"/>
                                              </p:val>
                                            </p:tav>
                                          </p:tavLst>
                                        </p:anim>
                                        <p:animEffect transition="in" filter="fade">
                                          <p:cBhvr>
                                            <p:cTn id="43" dur="2000"/>
                                            <p:tgtEl>
                                              <p:spTgt spid="1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2000" fill="hold"/>
                                            <p:tgtEl>
                                              <p:spTgt spid="25"/>
                                            </p:tgtEl>
                                            <p:attrNameLst>
                                              <p:attrName>ppt_w</p:attrName>
                                            </p:attrNameLst>
                                          </p:cBhvr>
                                          <p:tavLst>
                                            <p:tav tm="0">
                                              <p:val>
                                                <p:fltVal val="0"/>
                                              </p:val>
                                            </p:tav>
                                            <p:tav tm="100000">
                                              <p:val>
                                                <p:strVal val="#ppt_w"/>
                                              </p:val>
                                            </p:tav>
                                          </p:tavLst>
                                        </p:anim>
                                        <p:anim calcmode="lin" valueType="num">
                                          <p:cBhvr>
                                            <p:cTn id="47" dur="2000" fill="hold"/>
                                            <p:tgtEl>
                                              <p:spTgt spid="25"/>
                                            </p:tgtEl>
                                            <p:attrNameLst>
                                              <p:attrName>ppt_h</p:attrName>
                                            </p:attrNameLst>
                                          </p:cBhvr>
                                          <p:tavLst>
                                            <p:tav tm="0">
                                              <p:val>
                                                <p:fltVal val="0"/>
                                              </p:val>
                                            </p:tav>
                                            <p:tav tm="100000">
                                              <p:val>
                                                <p:strVal val="#ppt_h"/>
                                              </p:val>
                                            </p:tav>
                                          </p:tavLst>
                                        </p:anim>
                                        <p:animEffect transition="in" filter="fade">
                                          <p:cBhvr>
                                            <p:cTn id="48" dur="2000"/>
                                            <p:tgtEl>
                                              <p:spTgt spid="2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2000" fill="hold"/>
                                            <p:tgtEl>
                                              <p:spTgt spid="19"/>
                                            </p:tgtEl>
                                            <p:attrNameLst>
                                              <p:attrName>ppt_w</p:attrName>
                                            </p:attrNameLst>
                                          </p:cBhvr>
                                          <p:tavLst>
                                            <p:tav tm="0">
                                              <p:val>
                                                <p:fltVal val="0"/>
                                              </p:val>
                                            </p:tav>
                                            <p:tav tm="100000">
                                              <p:val>
                                                <p:strVal val="#ppt_w"/>
                                              </p:val>
                                            </p:tav>
                                          </p:tavLst>
                                        </p:anim>
                                        <p:anim calcmode="lin" valueType="num">
                                          <p:cBhvr>
                                            <p:cTn id="52" dur="2000" fill="hold"/>
                                            <p:tgtEl>
                                              <p:spTgt spid="19"/>
                                            </p:tgtEl>
                                            <p:attrNameLst>
                                              <p:attrName>ppt_h</p:attrName>
                                            </p:attrNameLst>
                                          </p:cBhvr>
                                          <p:tavLst>
                                            <p:tav tm="0">
                                              <p:val>
                                                <p:fltVal val="0"/>
                                              </p:val>
                                            </p:tav>
                                            <p:tav tm="100000">
                                              <p:val>
                                                <p:strVal val="#ppt_h"/>
                                              </p:val>
                                            </p:tav>
                                          </p:tavLst>
                                        </p:anim>
                                        <p:animEffect transition="in" filter="fade">
                                          <p:cBhvr>
                                            <p:cTn id="53" dur="2000"/>
                                            <p:tgtEl>
                                              <p:spTgt spid="19"/>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 calcmode="lin" valueType="num">
                                          <p:cBhvr>
                                            <p:cTn id="56" dur="2000" fill="hold"/>
                                            <p:tgtEl>
                                              <p:spTgt spid="23"/>
                                            </p:tgtEl>
                                            <p:attrNameLst>
                                              <p:attrName>ppt_w</p:attrName>
                                            </p:attrNameLst>
                                          </p:cBhvr>
                                          <p:tavLst>
                                            <p:tav tm="0">
                                              <p:val>
                                                <p:fltVal val="0"/>
                                              </p:val>
                                            </p:tav>
                                            <p:tav tm="100000">
                                              <p:val>
                                                <p:strVal val="#ppt_w"/>
                                              </p:val>
                                            </p:tav>
                                          </p:tavLst>
                                        </p:anim>
                                        <p:anim calcmode="lin" valueType="num">
                                          <p:cBhvr>
                                            <p:cTn id="57" dur="2000" fill="hold"/>
                                            <p:tgtEl>
                                              <p:spTgt spid="23"/>
                                            </p:tgtEl>
                                            <p:attrNameLst>
                                              <p:attrName>ppt_h</p:attrName>
                                            </p:attrNameLst>
                                          </p:cBhvr>
                                          <p:tavLst>
                                            <p:tav tm="0">
                                              <p:val>
                                                <p:fltVal val="0"/>
                                              </p:val>
                                            </p:tav>
                                            <p:tav tm="100000">
                                              <p:val>
                                                <p:strVal val="#ppt_h"/>
                                              </p:val>
                                            </p:tav>
                                          </p:tavLst>
                                        </p:anim>
                                        <p:animEffect transition="in" filter="fade">
                                          <p:cBhvr>
                                            <p:cTn id="58" dur="2000"/>
                                            <p:tgtEl>
                                              <p:spTgt spid="2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p:cTn id="61" dur="2000" fill="hold"/>
                                            <p:tgtEl>
                                              <p:spTgt spid="20"/>
                                            </p:tgtEl>
                                            <p:attrNameLst>
                                              <p:attrName>ppt_w</p:attrName>
                                            </p:attrNameLst>
                                          </p:cBhvr>
                                          <p:tavLst>
                                            <p:tav tm="0">
                                              <p:val>
                                                <p:fltVal val="0"/>
                                              </p:val>
                                            </p:tav>
                                            <p:tav tm="100000">
                                              <p:val>
                                                <p:strVal val="#ppt_w"/>
                                              </p:val>
                                            </p:tav>
                                          </p:tavLst>
                                        </p:anim>
                                        <p:anim calcmode="lin" valueType="num">
                                          <p:cBhvr>
                                            <p:cTn id="62" dur="2000" fill="hold"/>
                                            <p:tgtEl>
                                              <p:spTgt spid="20"/>
                                            </p:tgtEl>
                                            <p:attrNameLst>
                                              <p:attrName>ppt_h</p:attrName>
                                            </p:attrNameLst>
                                          </p:cBhvr>
                                          <p:tavLst>
                                            <p:tav tm="0">
                                              <p:val>
                                                <p:fltVal val="0"/>
                                              </p:val>
                                            </p:tav>
                                            <p:tav tm="100000">
                                              <p:val>
                                                <p:strVal val="#ppt_h"/>
                                              </p:val>
                                            </p:tav>
                                          </p:tavLst>
                                        </p:anim>
                                        <p:animEffect transition="in" filter="fade">
                                          <p:cBhvr>
                                            <p:cTn id="63" dur="2000"/>
                                            <p:tgtEl>
                                              <p:spTgt spid="20"/>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p:cTn id="66" dur="2000" fill="hold"/>
                                            <p:tgtEl>
                                              <p:spTgt spid="22"/>
                                            </p:tgtEl>
                                            <p:attrNameLst>
                                              <p:attrName>ppt_w</p:attrName>
                                            </p:attrNameLst>
                                          </p:cBhvr>
                                          <p:tavLst>
                                            <p:tav tm="0">
                                              <p:val>
                                                <p:fltVal val="0"/>
                                              </p:val>
                                            </p:tav>
                                            <p:tav tm="100000">
                                              <p:val>
                                                <p:strVal val="#ppt_w"/>
                                              </p:val>
                                            </p:tav>
                                          </p:tavLst>
                                        </p:anim>
                                        <p:anim calcmode="lin" valueType="num">
                                          <p:cBhvr>
                                            <p:cTn id="67" dur="2000" fill="hold"/>
                                            <p:tgtEl>
                                              <p:spTgt spid="22"/>
                                            </p:tgtEl>
                                            <p:attrNameLst>
                                              <p:attrName>ppt_h</p:attrName>
                                            </p:attrNameLst>
                                          </p:cBhvr>
                                          <p:tavLst>
                                            <p:tav tm="0">
                                              <p:val>
                                                <p:fltVal val="0"/>
                                              </p:val>
                                            </p:tav>
                                            <p:tav tm="100000">
                                              <p:val>
                                                <p:strVal val="#ppt_h"/>
                                              </p:val>
                                            </p:tav>
                                          </p:tavLst>
                                        </p:anim>
                                        <p:animEffect transition="in" filter="fade">
                                          <p:cBhvr>
                                            <p:cTn id="68" dur="2000"/>
                                            <p:tgtEl>
                                              <p:spTgt spid="22"/>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2000" fill="hold"/>
                                            <p:tgtEl>
                                              <p:spTgt spid="27"/>
                                            </p:tgtEl>
                                            <p:attrNameLst>
                                              <p:attrName>ppt_w</p:attrName>
                                            </p:attrNameLst>
                                          </p:cBhvr>
                                          <p:tavLst>
                                            <p:tav tm="0">
                                              <p:val>
                                                <p:fltVal val="0"/>
                                              </p:val>
                                            </p:tav>
                                            <p:tav tm="100000">
                                              <p:val>
                                                <p:strVal val="#ppt_w"/>
                                              </p:val>
                                            </p:tav>
                                          </p:tavLst>
                                        </p:anim>
                                        <p:anim calcmode="lin" valueType="num">
                                          <p:cBhvr>
                                            <p:cTn id="72" dur="2000" fill="hold"/>
                                            <p:tgtEl>
                                              <p:spTgt spid="27"/>
                                            </p:tgtEl>
                                            <p:attrNameLst>
                                              <p:attrName>ppt_h</p:attrName>
                                            </p:attrNameLst>
                                          </p:cBhvr>
                                          <p:tavLst>
                                            <p:tav tm="0">
                                              <p:val>
                                                <p:fltVal val="0"/>
                                              </p:val>
                                            </p:tav>
                                            <p:tav tm="100000">
                                              <p:val>
                                                <p:strVal val="#ppt_h"/>
                                              </p:val>
                                            </p:tav>
                                          </p:tavLst>
                                        </p:anim>
                                        <p:animEffect transition="in" filter="fade">
                                          <p:cBhvr>
                                            <p:cTn id="73" dur="2000"/>
                                            <p:tgtEl>
                                              <p:spTgt spid="27"/>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p:cTn id="76" dur="2000" fill="hold"/>
                                            <p:tgtEl>
                                              <p:spTgt spid="28"/>
                                            </p:tgtEl>
                                            <p:attrNameLst>
                                              <p:attrName>ppt_w</p:attrName>
                                            </p:attrNameLst>
                                          </p:cBhvr>
                                          <p:tavLst>
                                            <p:tav tm="0">
                                              <p:val>
                                                <p:fltVal val="0"/>
                                              </p:val>
                                            </p:tav>
                                            <p:tav tm="100000">
                                              <p:val>
                                                <p:strVal val="#ppt_w"/>
                                              </p:val>
                                            </p:tav>
                                          </p:tavLst>
                                        </p:anim>
                                        <p:anim calcmode="lin" valueType="num">
                                          <p:cBhvr>
                                            <p:cTn id="77" dur="2000" fill="hold"/>
                                            <p:tgtEl>
                                              <p:spTgt spid="28"/>
                                            </p:tgtEl>
                                            <p:attrNameLst>
                                              <p:attrName>ppt_h</p:attrName>
                                            </p:attrNameLst>
                                          </p:cBhvr>
                                          <p:tavLst>
                                            <p:tav tm="0">
                                              <p:val>
                                                <p:fltVal val="0"/>
                                              </p:val>
                                            </p:tav>
                                            <p:tav tm="100000">
                                              <p:val>
                                                <p:strVal val="#ppt_h"/>
                                              </p:val>
                                            </p:tav>
                                          </p:tavLst>
                                        </p:anim>
                                        <p:animEffect transition="in" filter="fade">
                                          <p:cBhvr>
                                            <p:cTn id="78" dur="2000"/>
                                            <p:tgtEl>
                                              <p:spTgt spid="28"/>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2000" fill="hold"/>
                                            <p:tgtEl>
                                              <p:spTgt spid="26"/>
                                            </p:tgtEl>
                                            <p:attrNameLst>
                                              <p:attrName>ppt_w</p:attrName>
                                            </p:attrNameLst>
                                          </p:cBhvr>
                                          <p:tavLst>
                                            <p:tav tm="0">
                                              <p:val>
                                                <p:fltVal val="0"/>
                                              </p:val>
                                            </p:tav>
                                            <p:tav tm="100000">
                                              <p:val>
                                                <p:strVal val="#ppt_w"/>
                                              </p:val>
                                            </p:tav>
                                          </p:tavLst>
                                        </p:anim>
                                        <p:anim calcmode="lin" valueType="num">
                                          <p:cBhvr>
                                            <p:cTn id="82" dur="2000" fill="hold"/>
                                            <p:tgtEl>
                                              <p:spTgt spid="26"/>
                                            </p:tgtEl>
                                            <p:attrNameLst>
                                              <p:attrName>ppt_h</p:attrName>
                                            </p:attrNameLst>
                                          </p:cBhvr>
                                          <p:tavLst>
                                            <p:tav tm="0">
                                              <p:val>
                                                <p:fltVal val="0"/>
                                              </p:val>
                                            </p:tav>
                                            <p:tav tm="100000">
                                              <p:val>
                                                <p:strVal val="#ppt_h"/>
                                              </p:val>
                                            </p:tav>
                                          </p:tavLst>
                                        </p:anim>
                                        <p:animEffect transition="in" filter="fade">
                                          <p:cBhvr>
                                            <p:cTn id="83" dur="2000"/>
                                            <p:tgtEl>
                                              <p:spTgt spid="26"/>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2000" fill="hold"/>
                                            <p:tgtEl>
                                              <p:spTgt spid="31"/>
                                            </p:tgtEl>
                                            <p:attrNameLst>
                                              <p:attrName>ppt_w</p:attrName>
                                            </p:attrNameLst>
                                          </p:cBhvr>
                                          <p:tavLst>
                                            <p:tav tm="0">
                                              <p:val>
                                                <p:fltVal val="0"/>
                                              </p:val>
                                            </p:tav>
                                            <p:tav tm="100000">
                                              <p:val>
                                                <p:strVal val="#ppt_w"/>
                                              </p:val>
                                            </p:tav>
                                          </p:tavLst>
                                        </p:anim>
                                        <p:anim calcmode="lin" valueType="num">
                                          <p:cBhvr>
                                            <p:cTn id="87" dur="2000" fill="hold"/>
                                            <p:tgtEl>
                                              <p:spTgt spid="31"/>
                                            </p:tgtEl>
                                            <p:attrNameLst>
                                              <p:attrName>ppt_h</p:attrName>
                                            </p:attrNameLst>
                                          </p:cBhvr>
                                          <p:tavLst>
                                            <p:tav tm="0">
                                              <p:val>
                                                <p:fltVal val="0"/>
                                              </p:val>
                                            </p:tav>
                                            <p:tav tm="100000">
                                              <p:val>
                                                <p:strVal val="#ppt_h"/>
                                              </p:val>
                                            </p:tav>
                                          </p:tavLst>
                                        </p:anim>
                                        <p:animEffect transition="in" filter="fade">
                                          <p:cBhvr>
                                            <p:cTn id="88" dur="2000"/>
                                            <p:tgtEl>
                                              <p:spTgt spid="31"/>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p:cTn id="91" dur="2000" fill="hold"/>
                                            <p:tgtEl>
                                              <p:spTgt spid="32"/>
                                            </p:tgtEl>
                                            <p:attrNameLst>
                                              <p:attrName>ppt_w</p:attrName>
                                            </p:attrNameLst>
                                          </p:cBhvr>
                                          <p:tavLst>
                                            <p:tav tm="0">
                                              <p:val>
                                                <p:fltVal val="0"/>
                                              </p:val>
                                            </p:tav>
                                            <p:tav tm="100000">
                                              <p:val>
                                                <p:strVal val="#ppt_w"/>
                                              </p:val>
                                            </p:tav>
                                          </p:tavLst>
                                        </p:anim>
                                        <p:anim calcmode="lin" valueType="num">
                                          <p:cBhvr>
                                            <p:cTn id="92" dur="2000" fill="hold"/>
                                            <p:tgtEl>
                                              <p:spTgt spid="32"/>
                                            </p:tgtEl>
                                            <p:attrNameLst>
                                              <p:attrName>ppt_h</p:attrName>
                                            </p:attrNameLst>
                                          </p:cBhvr>
                                          <p:tavLst>
                                            <p:tav tm="0">
                                              <p:val>
                                                <p:fltVal val="0"/>
                                              </p:val>
                                            </p:tav>
                                            <p:tav tm="100000">
                                              <p:val>
                                                <p:strVal val="#ppt_h"/>
                                              </p:val>
                                            </p:tav>
                                          </p:tavLst>
                                        </p:anim>
                                        <p:animEffect transition="in" filter="fade">
                                          <p:cBhvr>
                                            <p:cTn id="93" dur="2000"/>
                                            <p:tgtEl>
                                              <p:spTgt spid="32"/>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3"/>
                                            </p:tgtEl>
                                            <p:attrNameLst>
                                              <p:attrName>style.visibility</p:attrName>
                                            </p:attrNameLst>
                                          </p:cBhvr>
                                          <p:to>
                                            <p:strVal val="visible"/>
                                          </p:to>
                                        </p:set>
                                        <p:anim calcmode="lin" valueType="num">
                                          <p:cBhvr>
                                            <p:cTn id="96" dur="2000" fill="hold"/>
                                            <p:tgtEl>
                                              <p:spTgt spid="33"/>
                                            </p:tgtEl>
                                            <p:attrNameLst>
                                              <p:attrName>ppt_w</p:attrName>
                                            </p:attrNameLst>
                                          </p:cBhvr>
                                          <p:tavLst>
                                            <p:tav tm="0">
                                              <p:val>
                                                <p:fltVal val="0"/>
                                              </p:val>
                                            </p:tav>
                                            <p:tav tm="100000">
                                              <p:val>
                                                <p:strVal val="#ppt_w"/>
                                              </p:val>
                                            </p:tav>
                                          </p:tavLst>
                                        </p:anim>
                                        <p:anim calcmode="lin" valueType="num">
                                          <p:cBhvr>
                                            <p:cTn id="97" dur="2000" fill="hold"/>
                                            <p:tgtEl>
                                              <p:spTgt spid="33"/>
                                            </p:tgtEl>
                                            <p:attrNameLst>
                                              <p:attrName>ppt_h</p:attrName>
                                            </p:attrNameLst>
                                          </p:cBhvr>
                                          <p:tavLst>
                                            <p:tav tm="0">
                                              <p:val>
                                                <p:fltVal val="0"/>
                                              </p:val>
                                            </p:tav>
                                            <p:tav tm="100000">
                                              <p:val>
                                                <p:strVal val="#ppt_h"/>
                                              </p:val>
                                            </p:tav>
                                          </p:tavLst>
                                        </p:anim>
                                        <p:animEffect transition="in" filter="fade">
                                          <p:cBhvr>
                                            <p:cTn id="98" dur="2000"/>
                                            <p:tgtEl>
                                              <p:spTgt spid="33"/>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2000" fill="hold"/>
                                            <p:tgtEl>
                                              <p:spTgt spid="34"/>
                                            </p:tgtEl>
                                            <p:attrNameLst>
                                              <p:attrName>ppt_w</p:attrName>
                                            </p:attrNameLst>
                                          </p:cBhvr>
                                          <p:tavLst>
                                            <p:tav tm="0">
                                              <p:val>
                                                <p:fltVal val="0"/>
                                              </p:val>
                                            </p:tav>
                                            <p:tav tm="100000">
                                              <p:val>
                                                <p:strVal val="#ppt_w"/>
                                              </p:val>
                                            </p:tav>
                                          </p:tavLst>
                                        </p:anim>
                                        <p:anim calcmode="lin" valueType="num">
                                          <p:cBhvr>
                                            <p:cTn id="102" dur="2000" fill="hold"/>
                                            <p:tgtEl>
                                              <p:spTgt spid="34"/>
                                            </p:tgtEl>
                                            <p:attrNameLst>
                                              <p:attrName>ppt_h</p:attrName>
                                            </p:attrNameLst>
                                          </p:cBhvr>
                                          <p:tavLst>
                                            <p:tav tm="0">
                                              <p:val>
                                                <p:fltVal val="0"/>
                                              </p:val>
                                            </p:tav>
                                            <p:tav tm="100000">
                                              <p:val>
                                                <p:strVal val="#ppt_h"/>
                                              </p:val>
                                            </p:tav>
                                          </p:tavLst>
                                        </p:anim>
                                        <p:animEffect transition="in" filter="fade">
                                          <p:cBhvr>
                                            <p:cTn id="103" dur="2000"/>
                                            <p:tgtEl>
                                              <p:spTgt spid="34"/>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8"/>
                                            </p:tgtEl>
                                            <p:attrNameLst>
                                              <p:attrName>style.visibility</p:attrName>
                                            </p:attrNameLst>
                                          </p:cBhvr>
                                          <p:to>
                                            <p:strVal val="visible"/>
                                          </p:to>
                                        </p:set>
                                        <p:anim calcmode="lin" valueType="num">
                                          <p:cBhvr>
                                            <p:cTn id="106" dur="2000" fill="hold"/>
                                            <p:tgtEl>
                                              <p:spTgt spid="38"/>
                                            </p:tgtEl>
                                            <p:attrNameLst>
                                              <p:attrName>ppt_w</p:attrName>
                                            </p:attrNameLst>
                                          </p:cBhvr>
                                          <p:tavLst>
                                            <p:tav tm="0">
                                              <p:val>
                                                <p:fltVal val="0"/>
                                              </p:val>
                                            </p:tav>
                                            <p:tav tm="100000">
                                              <p:val>
                                                <p:strVal val="#ppt_w"/>
                                              </p:val>
                                            </p:tav>
                                          </p:tavLst>
                                        </p:anim>
                                        <p:anim calcmode="lin" valueType="num">
                                          <p:cBhvr>
                                            <p:cTn id="107" dur="2000" fill="hold"/>
                                            <p:tgtEl>
                                              <p:spTgt spid="38"/>
                                            </p:tgtEl>
                                            <p:attrNameLst>
                                              <p:attrName>ppt_h</p:attrName>
                                            </p:attrNameLst>
                                          </p:cBhvr>
                                          <p:tavLst>
                                            <p:tav tm="0">
                                              <p:val>
                                                <p:fltVal val="0"/>
                                              </p:val>
                                            </p:tav>
                                            <p:tav tm="100000">
                                              <p:val>
                                                <p:strVal val="#ppt_h"/>
                                              </p:val>
                                            </p:tav>
                                          </p:tavLst>
                                        </p:anim>
                                        <p:animEffect transition="in" filter="fade">
                                          <p:cBhvr>
                                            <p:cTn id="108" dur="2000"/>
                                            <p:tgtEl>
                                              <p:spTgt spid="38"/>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2000" fill="hold"/>
                                            <p:tgtEl>
                                              <p:spTgt spid="37"/>
                                            </p:tgtEl>
                                            <p:attrNameLst>
                                              <p:attrName>ppt_w</p:attrName>
                                            </p:attrNameLst>
                                          </p:cBhvr>
                                          <p:tavLst>
                                            <p:tav tm="0">
                                              <p:val>
                                                <p:fltVal val="0"/>
                                              </p:val>
                                            </p:tav>
                                            <p:tav tm="100000">
                                              <p:val>
                                                <p:strVal val="#ppt_w"/>
                                              </p:val>
                                            </p:tav>
                                          </p:tavLst>
                                        </p:anim>
                                        <p:anim calcmode="lin" valueType="num">
                                          <p:cBhvr>
                                            <p:cTn id="112" dur="2000" fill="hold"/>
                                            <p:tgtEl>
                                              <p:spTgt spid="37"/>
                                            </p:tgtEl>
                                            <p:attrNameLst>
                                              <p:attrName>ppt_h</p:attrName>
                                            </p:attrNameLst>
                                          </p:cBhvr>
                                          <p:tavLst>
                                            <p:tav tm="0">
                                              <p:val>
                                                <p:fltVal val="0"/>
                                              </p:val>
                                            </p:tav>
                                            <p:tav tm="100000">
                                              <p:val>
                                                <p:strVal val="#ppt_h"/>
                                              </p:val>
                                            </p:tav>
                                          </p:tavLst>
                                        </p:anim>
                                        <p:animEffect transition="in" filter="fade">
                                          <p:cBhvr>
                                            <p:cTn id="113" dur="2000"/>
                                            <p:tgtEl>
                                              <p:spTgt spid="3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6"/>
                                            </p:tgtEl>
                                            <p:attrNameLst>
                                              <p:attrName>style.visibility</p:attrName>
                                            </p:attrNameLst>
                                          </p:cBhvr>
                                          <p:to>
                                            <p:strVal val="visible"/>
                                          </p:to>
                                        </p:set>
                                        <p:anim calcmode="lin" valueType="num">
                                          <p:cBhvr>
                                            <p:cTn id="116" dur="2000" fill="hold"/>
                                            <p:tgtEl>
                                              <p:spTgt spid="36"/>
                                            </p:tgtEl>
                                            <p:attrNameLst>
                                              <p:attrName>ppt_w</p:attrName>
                                            </p:attrNameLst>
                                          </p:cBhvr>
                                          <p:tavLst>
                                            <p:tav tm="0">
                                              <p:val>
                                                <p:fltVal val="0"/>
                                              </p:val>
                                            </p:tav>
                                            <p:tav tm="100000">
                                              <p:val>
                                                <p:strVal val="#ppt_w"/>
                                              </p:val>
                                            </p:tav>
                                          </p:tavLst>
                                        </p:anim>
                                        <p:anim calcmode="lin" valueType="num">
                                          <p:cBhvr>
                                            <p:cTn id="117" dur="2000" fill="hold"/>
                                            <p:tgtEl>
                                              <p:spTgt spid="36"/>
                                            </p:tgtEl>
                                            <p:attrNameLst>
                                              <p:attrName>ppt_h</p:attrName>
                                            </p:attrNameLst>
                                          </p:cBhvr>
                                          <p:tavLst>
                                            <p:tav tm="0">
                                              <p:val>
                                                <p:fltVal val="0"/>
                                              </p:val>
                                            </p:tav>
                                            <p:tav tm="100000">
                                              <p:val>
                                                <p:strVal val="#ppt_h"/>
                                              </p:val>
                                            </p:tav>
                                          </p:tavLst>
                                        </p:anim>
                                        <p:animEffect transition="in" filter="fade">
                                          <p:cBhvr>
                                            <p:cTn id="118" dur="2000"/>
                                            <p:tgtEl>
                                              <p:spTgt spid="36"/>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5"/>
                                            </p:tgtEl>
                                            <p:attrNameLst>
                                              <p:attrName>style.visibility</p:attrName>
                                            </p:attrNameLst>
                                          </p:cBhvr>
                                          <p:to>
                                            <p:strVal val="visible"/>
                                          </p:to>
                                        </p:set>
                                        <p:anim calcmode="lin" valueType="num">
                                          <p:cBhvr>
                                            <p:cTn id="121" dur="2000" fill="hold"/>
                                            <p:tgtEl>
                                              <p:spTgt spid="35"/>
                                            </p:tgtEl>
                                            <p:attrNameLst>
                                              <p:attrName>ppt_w</p:attrName>
                                            </p:attrNameLst>
                                          </p:cBhvr>
                                          <p:tavLst>
                                            <p:tav tm="0">
                                              <p:val>
                                                <p:fltVal val="0"/>
                                              </p:val>
                                            </p:tav>
                                            <p:tav tm="100000">
                                              <p:val>
                                                <p:strVal val="#ppt_w"/>
                                              </p:val>
                                            </p:tav>
                                          </p:tavLst>
                                        </p:anim>
                                        <p:anim calcmode="lin" valueType="num">
                                          <p:cBhvr>
                                            <p:cTn id="122" dur="2000" fill="hold"/>
                                            <p:tgtEl>
                                              <p:spTgt spid="35"/>
                                            </p:tgtEl>
                                            <p:attrNameLst>
                                              <p:attrName>ppt_h</p:attrName>
                                            </p:attrNameLst>
                                          </p:cBhvr>
                                          <p:tavLst>
                                            <p:tav tm="0">
                                              <p:val>
                                                <p:fltVal val="0"/>
                                              </p:val>
                                            </p:tav>
                                            <p:tav tm="100000">
                                              <p:val>
                                                <p:strVal val="#ppt_h"/>
                                              </p:val>
                                            </p:tav>
                                          </p:tavLst>
                                        </p:anim>
                                        <p:animEffect transition="in" filter="fade">
                                          <p:cBhvr>
                                            <p:cTn id="123" dur="2000"/>
                                            <p:tgtEl>
                                              <p:spTgt spid="35"/>
                                            </p:tgtEl>
                                          </p:cBhvr>
                                        </p:animEffect>
                                      </p:childTnLst>
                                    </p:cTn>
                                  </p:par>
                                  <p:par>
                                    <p:cTn id="124" presetID="6" presetClass="emph" presetSubtype="0" repeatCount="indefinite" fill="hold" grpId="1" nodeType="withEffect">
                                      <p:stCondLst>
                                        <p:cond delay="0"/>
                                      </p:stCondLst>
                                      <p:endCondLst>
                                        <p:cond evt="onNext" delay="0">
                                          <p:tgtEl>
                                            <p:sldTgt/>
                                          </p:tgtEl>
                                        </p:cond>
                                      </p:endCondLst>
                                      <p:childTnLst>
                                        <p:animScale>
                                          <p:cBhvr>
                                            <p:cTn id="125" dur="2000" fill="hold"/>
                                            <p:tgtEl>
                                              <p:spTgt spid="33"/>
                                            </p:tgtEl>
                                          </p:cBhvr>
                                          <p:by x="150000" y="150000"/>
                                        </p:animScale>
                                      </p:childTnLst>
                                    </p:cTn>
                                  </p:par>
                                  <p:par>
                                    <p:cTn id="126" presetID="6" presetClass="emph" presetSubtype="0" repeatCount="indefinite" fill="hold" grpId="1" nodeType="withEffect">
                                      <p:stCondLst>
                                        <p:cond delay="0"/>
                                      </p:stCondLst>
                                      <p:endCondLst>
                                        <p:cond evt="onNext" delay="0">
                                          <p:tgtEl>
                                            <p:sldTgt/>
                                          </p:tgtEl>
                                        </p:cond>
                                      </p:endCondLst>
                                      <p:childTnLst>
                                        <p:animScale>
                                          <p:cBhvr>
                                            <p:cTn id="127" dur="2000" fill="hold"/>
                                            <p:tgtEl>
                                              <p:spTgt spid="27"/>
                                            </p:tgtEl>
                                          </p:cBhvr>
                                          <p:by x="150000" y="150000"/>
                                        </p:animScale>
                                      </p:childTnLst>
                                    </p:cTn>
                                  </p:par>
                                  <p:par>
                                    <p:cTn id="128" presetID="6" presetClass="emph" presetSubtype="0" repeatCount="indefinite" fill="hold" grpId="1" nodeType="withEffect">
                                      <p:stCondLst>
                                        <p:cond delay="0"/>
                                      </p:stCondLst>
                                      <p:endCondLst>
                                        <p:cond evt="onNext" delay="0">
                                          <p:tgtEl>
                                            <p:sldTgt/>
                                          </p:tgtEl>
                                        </p:cond>
                                      </p:endCondLst>
                                      <p:childTnLst>
                                        <p:animScale>
                                          <p:cBhvr>
                                            <p:cTn id="129" dur="2000" fill="hold"/>
                                            <p:tgtEl>
                                              <p:spTgt spid="28"/>
                                            </p:tgtEl>
                                          </p:cBhvr>
                                          <p:by x="150000" y="150000"/>
                                        </p:animScale>
                                      </p:childTnLst>
                                    </p:cTn>
                                  </p:par>
                                  <p:par>
                                    <p:cTn id="130" presetID="6" presetClass="emph" presetSubtype="0" repeatCount="indefinite" fill="hold" grpId="1" nodeType="withEffect">
                                      <p:stCondLst>
                                        <p:cond delay="0"/>
                                      </p:stCondLst>
                                      <p:endCondLst>
                                        <p:cond evt="onNext" delay="0">
                                          <p:tgtEl>
                                            <p:sldTgt/>
                                          </p:tgtEl>
                                        </p:cond>
                                      </p:endCondLst>
                                      <p:childTnLst>
                                        <p:animScale>
                                          <p:cBhvr>
                                            <p:cTn id="131" dur="2000" fill="hold"/>
                                            <p:tgtEl>
                                              <p:spTgt spid="26"/>
                                            </p:tgtEl>
                                          </p:cBhvr>
                                          <p:by x="150000" y="150000"/>
                                        </p:animScale>
                                      </p:childTnLst>
                                    </p:cTn>
                                  </p:par>
                                  <p:par>
                                    <p:cTn id="132" presetID="6" presetClass="emph" presetSubtype="0" repeatCount="indefinite" fill="hold" grpId="1" nodeType="withEffect">
                                      <p:stCondLst>
                                        <p:cond delay="0"/>
                                      </p:stCondLst>
                                      <p:endCondLst>
                                        <p:cond evt="onNext" delay="0">
                                          <p:tgtEl>
                                            <p:sldTgt/>
                                          </p:tgtEl>
                                        </p:cond>
                                      </p:endCondLst>
                                      <p:childTnLst>
                                        <p:animScale>
                                          <p:cBhvr>
                                            <p:cTn id="133" dur="2000" fill="hold"/>
                                            <p:tgtEl>
                                              <p:spTgt spid="31"/>
                                            </p:tgtEl>
                                          </p:cBhvr>
                                          <p:by x="150000" y="150000"/>
                                        </p:animScale>
                                      </p:childTnLst>
                                    </p:cTn>
                                  </p:par>
                                  <p:par>
                                    <p:cTn id="134" presetID="6" presetClass="emph" presetSubtype="0" repeatCount="indefinite" fill="hold" grpId="1" nodeType="withEffect">
                                      <p:stCondLst>
                                        <p:cond delay="0"/>
                                      </p:stCondLst>
                                      <p:endCondLst>
                                        <p:cond evt="onNext" delay="0">
                                          <p:tgtEl>
                                            <p:sldTgt/>
                                          </p:tgtEl>
                                        </p:cond>
                                      </p:endCondLst>
                                      <p:childTnLst>
                                        <p:animScale>
                                          <p:cBhvr>
                                            <p:cTn id="135" dur="2000" fill="hold"/>
                                            <p:tgtEl>
                                              <p:spTgt spid="32"/>
                                            </p:tgtEl>
                                          </p:cBhvr>
                                          <p:by x="150000" y="150000"/>
                                        </p:animScale>
                                      </p:childTnLst>
                                    </p:cTn>
                                  </p:par>
                                  <p:par>
                                    <p:cTn id="136" presetID="6" presetClass="emph" presetSubtype="0" repeatCount="indefinite" fill="hold" grpId="2" nodeType="withEffect">
                                      <p:stCondLst>
                                        <p:cond delay="0"/>
                                      </p:stCondLst>
                                      <p:endCondLst>
                                        <p:cond evt="onNext" delay="0">
                                          <p:tgtEl>
                                            <p:sldTgt/>
                                          </p:tgtEl>
                                        </p:cond>
                                      </p:endCondLst>
                                      <p:childTnLst>
                                        <p:animScale>
                                          <p:cBhvr>
                                            <p:cTn id="137" dur="2000" fill="hold"/>
                                            <p:tgtEl>
                                              <p:spTgt spid="33"/>
                                            </p:tgtEl>
                                          </p:cBhvr>
                                          <p:by x="150000" y="150000"/>
                                        </p:animScale>
                                      </p:childTnLst>
                                    </p:cTn>
                                  </p:par>
                                  <p:par>
                                    <p:cTn id="138" presetID="6" presetClass="emph" presetSubtype="0" repeatCount="indefinite" fill="hold" grpId="1" nodeType="withEffect">
                                      <p:stCondLst>
                                        <p:cond delay="0"/>
                                      </p:stCondLst>
                                      <p:endCondLst>
                                        <p:cond evt="onNext" delay="0">
                                          <p:tgtEl>
                                            <p:sldTgt/>
                                          </p:tgtEl>
                                        </p:cond>
                                      </p:endCondLst>
                                      <p:childTnLst>
                                        <p:animScale>
                                          <p:cBhvr>
                                            <p:cTn id="139" dur="2000" fill="hold"/>
                                            <p:tgtEl>
                                              <p:spTgt spid="34"/>
                                            </p:tgtEl>
                                          </p:cBhvr>
                                          <p:by x="150000" y="150000"/>
                                        </p:animScale>
                                      </p:childTnLst>
                                    </p:cTn>
                                  </p:par>
                                  <p:par>
                                    <p:cTn id="140" presetID="6" presetClass="emph" presetSubtype="0" repeatCount="indefinite" fill="hold" grpId="1" nodeType="withEffect">
                                      <p:stCondLst>
                                        <p:cond delay="0"/>
                                      </p:stCondLst>
                                      <p:endCondLst>
                                        <p:cond evt="onNext" delay="0">
                                          <p:tgtEl>
                                            <p:sldTgt/>
                                          </p:tgtEl>
                                        </p:cond>
                                      </p:endCondLst>
                                      <p:childTnLst>
                                        <p:animScale>
                                          <p:cBhvr>
                                            <p:cTn id="141" dur="2000" fill="hold"/>
                                            <p:tgtEl>
                                              <p:spTgt spid="38"/>
                                            </p:tgtEl>
                                          </p:cBhvr>
                                          <p:by x="150000" y="150000"/>
                                        </p:animScale>
                                      </p:childTnLst>
                                    </p:cTn>
                                  </p:par>
                                  <p:par>
                                    <p:cTn id="142" presetID="6" presetClass="emph" presetSubtype="0" repeatCount="indefinite" fill="hold" grpId="1" nodeType="withEffect">
                                      <p:stCondLst>
                                        <p:cond delay="0"/>
                                      </p:stCondLst>
                                      <p:endCondLst>
                                        <p:cond evt="onNext" delay="0">
                                          <p:tgtEl>
                                            <p:sldTgt/>
                                          </p:tgtEl>
                                        </p:cond>
                                      </p:endCondLst>
                                      <p:childTnLst>
                                        <p:animScale>
                                          <p:cBhvr>
                                            <p:cTn id="143" dur="2000" fill="hold"/>
                                            <p:tgtEl>
                                              <p:spTgt spid="37"/>
                                            </p:tgtEl>
                                          </p:cBhvr>
                                          <p:by x="150000" y="150000"/>
                                        </p:animScale>
                                      </p:childTnLst>
                                    </p:cTn>
                                  </p:par>
                                  <p:par>
                                    <p:cTn id="144" presetID="6" presetClass="emph" presetSubtype="0" repeatCount="indefinite" fill="hold" grpId="1" nodeType="withEffect">
                                      <p:stCondLst>
                                        <p:cond delay="0"/>
                                      </p:stCondLst>
                                      <p:endCondLst>
                                        <p:cond evt="onNext" delay="0">
                                          <p:tgtEl>
                                            <p:sldTgt/>
                                          </p:tgtEl>
                                        </p:cond>
                                      </p:endCondLst>
                                      <p:childTnLst>
                                        <p:animScale>
                                          <p:cBhvr>
                                            <p:cTn id="145" dur="2000" fill="hold"/>
                                            <p:tgtEl>
                                              <p:spTgt spid="36"/>
                                            </p:tgtEl>
                                          </p:cBhvr>
                                          <p:by x="150000" y="150000"/>
                                        </p:animScale>
                                      </p:childTnLst>
                                    </p:cTn>
                                  </p:par>
                                  <p:par>
                                    <p:cTn id="146" presetID="6" presetClass="emph" presetSubtype="0" repeatCount="indefinite" fill="hold" grpId="1" nodeType="withEffect">
                                      <p:stCondLst>
                                        <p:cond delay="0"/>
                                      </p:stCondLst>
                                      <p:endCondLst>
                                        <p:cond evt="onNext" delay="0">
                                          <p:tgtEl>
                                            <p:sldTgt/>
                                          </p:tgtEl>
                                        </p:cond>
                                      </p:endCondLst>
                                      <p:childTnLst>
                                        <p:animScale>
                                          <p:cBhvr>
                                            <p:cTn id="147" dur="2000" fill="hold"/>
                                            <p:tgtEl>
                                              <p:spTgt spid="35"/>
                                            </p:tgtEl>
                                          </p:cBhvr>
                                          <p:by x="150000" y="150000"/>
                                        </p:animScale>
                                      </p:childTnLst>
                                    </p:cTn>
                                  </p:par>
                                  <p:par>
                                    <p:cTn id="148" presetID="1" presetClass="path" presetSubtype="0" accel="50000" decel="50000" fill="hold" nodeType="withEffect">
                                      <p:stCondLst>
                                        <p:cond delay="500"/>
                                      </p:stCondLst>
                                      <p:childTnLst>
                                        <p:animMotion origin="layout" path="M 6.25E-7 -1.85185E-6 C 0.15625 -1.85185E-6 0.28307 0.26389 0.28307 0.58889 C 0.28307 0.91412 0.15625 1.17871 6.25E-7 1.17871 C -0.15651 1.17871 -0.28307 0.91412 -0.28307 0.58889 C -0.28307 0.26389 -0.15651 -1.85185E-6 6.25E-7 -1.85185E-6 Z " pathEditMode="relative" rAng="0" ptsTypes="AAAAA">
                                          <p:cBhvr>
                                            <p:cTn id="149" dur="4000" fill="hold"/>
                                            <p:tgtEl>
                                              <p:spTgt spid="30"/>
                                            </p:tgtEl>
                                            <p:attrNameLst>
                                              <p:attrName>ppt_x</p:attrName>
                                              <p:attrName>ppt_y</p:attrName>
                                            </p:attrNameLst>
                                          </p:cBhvr>
                                          <p:rCtr x="0" y="58935"/>
                                        </p:animMotion>
                                      </p:childTnLst>
                                    </p:cTn>
                                  </p:par>
                                </p:childTnLst>
                              </p:cTn>
                            </p:par>
                          </p:childTnLst>
                        </p:cTn>
                      </p:par>
                      <p:par>
                        <p:cTn id="150" fill="hold">
                          <p:stCondLst>
                            <p:cond delay="indefinite"/>
                          </p:stCondLst>
                          <p:childTnLst>
                            <p:par>
                              <p:cTn id="151" fill="hold">
                                <p:stCondLst>
                                  <p:cond delay="0"/>
                                </p:stCondLst>
                                <p:childTnLst>
                                  <p:par>
                                    <p:cTn id="152" presetID="2" presetClass="exit" presetSubtype="8" fill="hold" grpId="1" nodeType="clickEffect">
                                      <p:stCondLst>
                                        <p:cond delay="0"/>
                                      </p:stCondLst>
                                      <p:childTnLst>
                                        <p:anim calcmode="lin" valueType="num">
                                          <p:cBhvr additive="base">
                                            <p:cTn id="153" dur="500"/>
                                            <p:tgtEl>
                                              <p:spTgt spid="4"/>
                                            </p:tgtEl>
                                            <p:attrNameLst>
                                              <p:attrName>ppt_x</p:attrName>
                                            </p:attrNameLst>
                                          </p:cBhvr>
                                          <p:tavLst>
                                            <p:tav tm="0">
                                              <p:val>
                                                <p:strVal val="ppt_x"/>
                                              </p:val>
                                            </p:tav>
                                            <p:tav tm="100000">
                                              <p:val>
                                                <p:strVal val="0-ppt_w/2"/>
                                              </p:val>
                                            </p:tav>
                                          </p:tavLst>
                                        </p:anim>
                                        <p:anim calcmode="lin" valueType="num">
                                          <p:cBhvr additive="base">
                                            <p:cTn id="154" dur="500"/>
                                            <p:tgtEl>
                                              <p:spTgt spid="4"/>
                                            </p:tgtEl>
                                            <p:attrNameLst>
                                              <p:attrName>ppt_y</p:attrName>
                                            </p:attrNameLst>
                                          </p:cBhvr>
                                          <p:tavLst>
                                            <p:tav tm="0">
                                              <p:val>
                                                <p:strVal val="ppt_y"/>
                                              </p:val>
                                            </p:tav>
                                            <p:tav tm="100000">
                                              <p:val>
                                                <p:strVal val="ppt_y"/>
                                              </p:val>
                                            </p:tav>
                                          </p:tavLst>
                                        </p:anim>
                                        <p:set>
                                          <p:cBhvr>
                                            <p:cTn id="15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P spid="27" grpId="1" animBg="1"/>
          <p:bldP spid="28" grpId="0" animBg="1"/>
          <p:bldP spid="28" grpId="1" animBg="1"/>
          <p:bldP spid="26" grpId="0" animBg="1"/>
          <p:bldP spid="26" grpId="1" animBg="1"/>
          <p:bldP spid="17" grpId="0" animBg="1"/>
          <p:bldP spid="18" grpId="0" animBg="1"/>
          <p:bldP spid="19" grpId="0" animBg="1"/>
          <p:bldP spid="20" grpId="0" animBg="1"/>
          <p:bldP spid="21" grpId="0" animBg="1"/>
          <p:bldP spid="22" grpId="0" animBg="1"/>
          <p:bldP spid="23" grpId="0" animBg="1"/>
          <p:bldP spid="24" grpId="0" animBg="1"/>
          <p:bldP spid="25" grpId="0" animBg="1"/>
          <p:bldP spid="31" grpId="0" animBg="1"/>
          <p:bldP spid="31" grpId="1" animBg="1"/>
          <p:bldP spid="32" grpId="0" animBg="1"/>
          <p:bldP spid="32" grpId="1" animBg="1"/>
          <p:bldP spid="33" grpId="0" animBg="1"/>
          <p:bldP spid="33" grpId="1" animBg="1"/>
          <p:bldP spid="33" grpId="2"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4" grpId="0"/>
          <p:bldP spid="4"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F341F7-EF8B-446E-99A3-3C4E8258A12D}"/>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4" name="Picture 3" descr="Background pattern&#10;&#10;Description automatically generated">
            <a:extLst>
              <a:ext uri="{FF2B5EF4-FFF2-40B4-BE49-F238E27FC236}">
                <a16:creationId xmlns:a16="http://schemas.microsoft.com/office/drawing/2014/main" id="{7C4800E9-62BA-4FAD-9E24-D13E79CD4950}"/>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5" name="Picture 4" descr="Background pattern&#10;&#10;Description automatically generated">
            <a:extLst>
              <a:ext uri="{FF2B5EF4-FFF2-40B4-BE49-F238E27FC236}">
                <a16:creationId xmlns:a16="http://schemas.microsoft.com/office/drawing/2014/main" id="{BCC54056-F03E-4C97-9399-9173EAB686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6" name="Picture 5" descr="Background pattern&#10;&#10;Description automatically generated">
            <a:extLst>
              <a:ext uri="{FF2B5EF4-FFF2-40B4-BE49-F238E27FC236}">
                <a16:creationId xmlns:a16="http://schemas.microsoft.com/office/drawing/2014/main" id="{27D703BD-5838-4A96-AFE7-3E2171220FDB}"/>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7" name="Picture 6" descr="Background pattern&#10;&#10;Description automatically generated">
            <a:extLst>
              <a:ext uri="{FF2B5EF4-FFF2-40B4-BE49-F238E27FC236}">
                <a16:creationId xmlns:a16="http://schemas.microsoft.com/office/drawing/2014/main" id="{C330E2DF-2DD8-4594-B90D-EF8C0D21BC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4865A5D5-5666-4425-8C28-E3AD8610E6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Oval 7">
            <a:extLst>
              <a:ext uri="{FF2B5EF4-FFF2-40B4-BE49-F238E27FC236}">
                <a16:creationId xmlns:a16="http://schemas.microsoft.com/office/drawing/2014/main" id="{71D891F4-89D1-4246-8A38-7B4E496D3208}"/>
              </a:ext>
            </a:extLst>
          </p:cNvPr>
          <p:cNvSpPr>
            <a:spLocks noChangeAspect="1"/>
          </p:cNvSpPr>
          <p:nvPr>
            <p:custDataLst>
              <p:tags r:id="rId1"/>
            </p:custDataLst>
          </p:nvPr>
        </p:nvSpPr>
        <p:spPr>
          <a:xfrm>
            <a:off x="-50800" y="-690"/>
            <a:ext cx="990600" cy="9906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40762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75C68F-E0D9-410E-BD05-23BBE36AF2E6}"/>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16" name="Picture 15" descr="Background pattern&#10;&#10;Description automatically generated">
            <a:extLst>
              <a:ext uri="{FF2B5EF4-FFF2-40B4-BE49-F238E27FC236}">
                <a16:creationId xmlns:a16="http://schemas.microsoft.com/office/drawing/2014/main" id="{76405ADE-536D-43FC-8485-A393B847E7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769942" y="1757221"/>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 y="306615"/>
            <a:ext cx="5824135"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627497" y="691563"/>
            <a:ext cx="3749329" cy="1754326"/>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Quan sát hình cho biết tranh vẽ cảnh gì?</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733596" y="511469"/>
            <a:ext cx="5390439" cy="2215991"/>
          </a:xfrm>
          <a:custGeom>
            <a:avLst/>
            <a:gdLst>
              <a:gd name="connsiteX0" fmla="*/ 0 w 5390439"/>
              <a:gd name="connsiteY0" fmla="*/ 0 h 2215991"/>
              <a:gd name="connsiteX1" fmla="*/ 437224 w 5390439"/>
              <a:gd name="connsiteY1" fmla="*/ 0 h 2215991"/>
              <a:gd name="connsiteX2" fmla="*/ 874449 w 5390439"/>
              <a:gd name="connsiteY2" fmla="*/ 0 h 2215991"/>
              <a:gd name="connsiteX3" fmla="*/ 1527291 w 5390439"/>
              <a:gd name="connsiteY3" fmla="*/ 0 h 2215991"/>
              <a:gd name="connsiteX4" fmla="*/ 2072324 w 5390439"/>
              <a:gd name="connsiteY4" fmla="*/ 0 h 2215991"/>
              <a:gd name="connsiteX5" fmla="*/ 2617358 w 5390439"/>
              <a:gd name="connsiteY5" fmla="*/ 0 h 2215991"/>
              <a:gd name="connsiteX6" fmla="*/ 3054582 w 5390439"/>
              <a:gd name="connsiteY6" fmla="*/ 0 h 2215991"/>
              <a:gd name="connsiteX7" fmla="*/ 3653520 w 5390439"/>
              <a:gd name="connsiteY7" fmla="*/ 0 h 2215991"/>
              <a:gd name="connsiteX8" fmla="*/ 4198553 w 5390439"/>
              <a:gd name="connsiteY8" fmla="*/ 0 h 2215991"/>
              <a:gd name="connsiteX9" fmla="*/ 4689682 w 5390439"/>
              <a:gd name="connsiteY9" fmla="*/ 0 h 2215991"/>
              <a:gd name="connsiteX10" fmla="*/ 5390439 w 5390439"/>
              <a:gd name="connsiteY10" fmla="*/ 0 h 2215991"/>
              <a:gd name="connsiteX11" fmla="*/ 5390439 w 5390439"/>
              <a:gd name="connsiteY11" fmla="*/ 553998 h 2215991"/>
              <a:gd name="connsiteX12" fmla="*/ 5390439 w 5390439"/>
              <a:gd name="connsiteY12" fmla="*/ 1063676 h 2215991"/>
              <a:gd name="connsiteX13" fmla="*/ 5390439 w 5390439"/>
              <a:gd name="connsiteY13" fmla="*/ 1573354 h 2215991"/>
              <a:gd name="connsiteX14" fmla="*/ 5390439 w 5390439"/>
              <a:gd name="connsiteY14" fmla="*/ 2215991 h 2215991"/>
              <a:gd name="connsiteX15" fmla="*/ 4899310 w 5390439"/>
              <a:gd name="connsiteY15" fmla="*/ 2215991 h 2215991"/>
              <a:gd name="connsiteX16" fmla="*/ 4246468 w 5390439"/>
              <a:gd name="connsiteY16" fmla="*/ 2215991 h 2215991"/>
              <a:gd name="connsiteX17" fmla="*/ 3755339 w 5390439"/>
              <a:gd name="connsiteY17" fmla="*/ 2215991 h 2215991"/>
              <a:gd name="connsiteX18" fmla="*/ 3318115 w 5390439"/>
              <a:gd name="connsiteY18" fmla="*/ 2215991 h 2215991"/>
              <a:gd name="connsiteX19" fmla="*/ 2826986 w 5390439"/>
              <a:gd name="connsiteY19" fmla="*/ 2215991 h 2215991"/>
              <a:gd name="connsiteX20" fmla="*/ 2389761 w 5390439"/>
              <a:gd name="connsiteY20" fmla="*/ 2215991 h 2215991"/>
              <a:gd name="connsiteX21" fmla="*/ 1844728 w 5390439"/>
              <a:gd name="connsiteY21" fmla="*/ 2215991 h 2215991"/>
              <a:gd name="connsiteX22" fmla="*/ 1245790 w 5390439"/>
              <a:gd name="connsiteY22" fmla="*/ 2215991 h 2215991"/>
              <a:gd name="connsiteX23" fmla="*/ 646853 w 5390439"/>
              <a:gd name="connsiteY23" fmla="*/ 2215991 h 2215991"/>
              <a:gd name="connsiteX24" fmla="*/ 0 w 5390439"/>
              <a:gd name="connsiteY24" fmla="*/ 2215991 h 2215991"/>
              <a:gd name="connsiteX25" fmla="*/ 0 w 5390439"/>
              <a:gd name="connsiteY25" fmla="*/ 1639833 h 2215991"/>
              <a:gd name="connsiteX26" fmla="*/ 0 w 5390439"/>
              <a:gd name="connsiteY26" fmla="*/ 1041516 h 2215991"/>
              <a:gd name="connsiteX27" fmla="*/ 0 w 5390439"/>
              <a:gd name="connsiteY27" fmla="*/ 531838 h 2215991"/>
              <a:gd name="connsiteX28" fmla="*/ 0 w 5390439"/>
              <a:gd name="connsiteY28"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90439" h="2215991" fill="none" extrusionOk="0">
                <a:moveTo>
                  <a:pt x="0" y="0"/>
                </a:moveTo>
                <a:cubicBezTo>
                  <a:pt x="209075" y="-19287"/>
                  <a:pt x="346152" y="48962"/>
                  <a:pt x="437224" y="0"/>
                </a:cubicBezTo>
                <a:cubicBezTo>
                  <a:pt x="528296" y="-48962"/>
                  <a:pt x="744144" y="11874"/>
                  <a:pt x="874449" y="0"/>
                </a:cubicBezTo>
                <a:cubicBezTo>
                  <a:pt x="1004755" y="-11874"/>
                  <a:pt x="1277486" y="39108"/>
                  <a:pt x="1527291" y="0"/>
                </a:cubicBezTo>
                <a:cubicBezTo>
                  <a:pt x="1777096" y="-39108"/>
                  <a:pt x="1886853" y="18049"/>
                  <a:pt x="2072324" y="0"/>
                </a:cubicBezTo>
                <a:cubicBezTo>
                  <a:pt x="2257795" y="-18049"/>
                  <a:pt x="2425284" y="64083"/>
                  <a:pt x="2617358" y="0"/>
                </a:cubicBezTo>
                <a:cubicBezTo>
                  <a:pt x="2809432" y="-64083"/>
                  <a:pt x="2954997" y="48358"/>
                  <a:pt x="3054582" y="0"/>
                </a:cubicBezTo>
                <a:cubicBezTo>
                  <a:pt x="3154167" y="-48358"/>
                  <a:pt x="3455151" y="32582"/>
                  <a:pt x="3653520" y="0"/>
                </a:cubicBezTo>
                <a:cubicBezTo>
                  <a:pt x="3851889" y="-32582"/>
                  <a:pt x="4006611" y="10113"/>
                  <a:pt x="4198553" y="0"/>
                </a:cubicBezTo>
                <a:cubicBezTo>
                  <a:pt x="4390495" y="-10113"/>
                  <a:pt x="4510773" y="10950"/>
                  <a:pt x="4689682" y="0"/>
                </a:cubicBezTo>
                <a:cubicBezTo>
                  <a:pt x="4868591" y="-10950"/>
                  <a:pt x="5130636" y="47077"/>
                  <a:pt x="5390439" y="0"/>
                </a:cubicBezTo>
                <a:cubicBezTo>
                  <a:pt x="5425505" y="269272"/>
                  <a:pt x="5386112" y="338436"/>
                  <a:pt x="5390439" y="553998"/>
                </a:cubicBezTo>
                <a:cubicBezTo>
                  <a:pt x="5394766" y="769560"/>
                  <a:pt x="5384084" y="885140"/>
                  <a:pt x="5390439" y="1063676"/>
                </a:cubicBezTo>
                <a:cubicBezTo>
                  <a:pt x="5396794" y="1242212"/>
                  <a:pt x="5344034" y="1389213"/>
                  <a:pt x="5390439" y="1573354"/>
                </a:cubicBezTo>
                <a:cubicBezTo>
                  <a:pt x="5436844" y="1757495"/>
                  <a:pt x="5367706" y="1991357"/>
                  <a:pt x="5390439" y="2215991"/>
                </a:cubicBezTo>
                <a:cubicBezTo>
                  <a:pt x="5286893" y="2231581"/>
                  <a:pt x="5011435" y="2192414"/>
                  <a:pt x="4899310" y="2215991"/>
                </a:cubicBezTo>
                <a:cubicBezTo>
                  <a:pt x="4787185" y="2239568"/>
                  <a:pt x="4537920" y="2157221"/>
                  <a:pt x="4246468" y="2215991"/>
                </a:cubicBezTo>
                <a:cubicBezTo>
                  <a:pt x="3955016" y="2274761"/>
                  <a:pt x="3900941" y="2213334"/>
                  <a:pt x="3755339" y="2215991"/>
                </a:cubicBezTo>
                <a:cubicBezTo>
                  <a:pt x="3609737" y="2218648"/>
                  <a:pt x="3524953" y="2192113"/>
                  <a:pt x="3318115" y="2215991"/>
                </a:cubicBezTo>
                <a:cubicBezTo>
                  <a:pt x="3111277" y="2239869"/>
                  <a:pt x="3033754" y="2160371"/>
                  <a:pt x="2826986" y="2215991"/>
                </a:cubicBezTo>
                <a:cubicBezTo>
                  <a:pt x="2620218" y="2271611"/>
                  <a:pt x="2485941" y="2172284"/>
                  <a:pt x="2389761" y="2215991"/>
                </a:cubicBezTo>
                <a:cubicBezTo>
                  <a:pt x="2293581" y="2259698"/>
                  <a:pt x="2107656" y="2191152"/>
                  <a:pt x="1844728" y="2215991"/>
                </a:cubicBezTo>
                <a:cubicBezTo>
                  <a:pt x="1581800" y="2240830"/>
                  <a:pt x="1366312" y="2206497"/>
                  <a:pt x="1245790" y="2215991"/>
                </a:cubicBezTo>
                <a:cubicBezTo>
                  <a:pt x="1125268" y="2225485"/>
                  <a:pt x="802858" y="2186268"/>
                  <a:pt x="646853" y="2215991"/>
                </a:cubicBezTo>
                <a:cubicBezTo>
                  <a:pt x="490848" y="2245714"/>
                  <a:pt x="138469" y="2197311"/>
                  <a:pt x="0" y="2215991"/>
                </a:cubicBezTo>
                <a:cubicBezTo>
                  <a:pt x="-43977" y="2076941"/>
                  <a:pt x="54537" y="1900755"/>
                  <a:pt x="0" y="1639833"/>
                </a:cubicBezTo>
                <a:cubicBezTo>
                  <a:pt x="-54537" y="1378911"/>
                  <a:pt x="49362" y="1233866"/>
                  <a:pt x="0" y="1041516"/>
                </a:cubicBezTo>
                <a:cubicBezTo>
                  <a:pt x="-49362" y="849166"/>
                  <a:pt x="6071" y="695979"/>
                  <a:pt x="0" y="531838"/>
                </a:cubicBezTo>
                <a:cubicBezTo>
                  <a:pt x="-6071" y="367697"/>
                  <a:pt x="46713" y="207136"/>
                  <a:pt x="0" y="0"/>
                </a:cubicBezTo>
                <a:close/>
              </a:path>
              <a:path w="5390439" h="2215991"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0021" y="105362"/>
                  <a:pt x="5372171" y="318138"/>
                  <a:pt x="5390439" y="509678"/>
                </a:cubicBezTo>
                <a:cubicBezTo>
                  <a:pt x="5408707" y="701218"/>
                  <a:pt x="5362068" y="834682"/>
                  <a:pt x="5390439" y="997196"/>
                </a:cubicBezTo>
                <a:cubicBezTo>
                  <a:pt x="5418810" y="1159710"/>
                  <a:pt x="5325114" y="1324456"/>
                  <a:pt x="5390439" y="1551194"/>
                </a:cubicBezTo>
                <a:cubicBezTo>
                  <a:pt x="5455764" y="1777932"/>
                  <a:pt x="5339972" y="1962295"/>
                  <a:pt x="5390439" y="2215991"/>
                </a:cubicBezTo>
                <a:cubicBezTo>
                  <a:pt x="5267827" y="2225735"/>
                  <a:pt x="5100276" y="2181701"/>
                  <a:pt x="4953215" y="2215991"/>
                </a:cubicBezTo>
                <a:cubicBezTo>
                  <a:pt x="4806154" y="2250281"/>
                  <a:pt x="4541894" y="2203733"/>
                  <a:pt x="4246468" y="2215991"/>
                </a:cubicBezTo>
                <a:cubicBezTo>
                  <a:pt x="3951042" y="2228249"/>
                  <a:pt x="3997571" y="2188885"/>
                  <a:pt x="3809244" y="2215991"/>
                </a:cubicBezTo>
                <a:cubicBezTo>
                  <a:pt x="3620917" y="2243097"/>
                  <a:pt x="3426773" y="2196499"/>
                  <a:pt x="3318115" y="2215991"/>
                </a:cubicBezTo>
                <a:cubicBezTo>
                  <a:pt x="3209457" y="2235483"/>
                  <a:pt x="2994795" y="2178292"/>
                  <a:pt x="2826986" y="2215991"/>
                </a:cubicBezTo>
                <a:cubicBezTo>
                  <a:pt x="2659177" y="2253690"/>
                  <a:pt x="2455295" y="2209936"/>
                  <a:pt x="2335857" y="2215991"/>
                </a:cubicBezTo>
                <a:cubicBezTo>
                  <a:pt x="2216419" y="2222046"/>
                  <a:pt x="2045790" y="2192663"/>
                  <a:pt x="1898632" y="2215991"/>
                </a:cubicBezTo>
                <a:cubicBezTo>
                  <a:pt x="1751474" y="2239319"/>
                  <a:pt x="1596552" y="2164262"/>
                  <a:pt x="1353599" y="2215991"/>
                </a:cubicBezTo>
                <a:cubicBezTo>
                  <a:pt x="1110646" y="2267720"/>
                  <a:pt x="800910" y="2171203"/>
                  <a:pt x="646853" y="2215991"/>
                </a:cubicBezTo>
                <a:cubicBezTo>
                  <a:pt x="492796" y="2260779"/>
                  <a:pt x="290332" y="2172468"/>
                  <a:pt x="0" y="2215991"/>
                </a:cubicBezTo>
                <a:cubicBezTo>
                  <a:pt x="-50921" y="1975822"/>
                  <a:pt x="34385" y="1885628"/>
                  <a:pt x="0" y="1684153"/>
                </a:cubicBezTo>
                <a:cubicBezTo>
                  <a:pt x="-34385" y="1482678"/>
                  <a:pt x="30299" y="1328174"/>
                  <a:pt x="0" y="1130155"/>
                </a:cubicBezTo>
                <a:cubicBezTo>
                  <a:pt x="-30299" y="932136"/>
                  <a:pt x="10647" y="809893"/>
                  <a:pt x="0" y="576158"/>
                </a:cubicBezTo>
                <a:cubicBezTo>
                  <a:pt x="-10647" y="342423"/>
                  <a:pt x="32734" y="13571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38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733596" y="649493"/>
            <a:ext cx="5337122"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Tranh vẽ cảnh nhân dân ta đang làm lễ suy tônTrương Định là “Bình Tây đại nguyên soái”</a:t>
            </a:r>
          </a:p>
        </p:txBody>
      </p:sp>
      <p:pic>
        <p:nvPicPr>
          <p:cNvPr id="17" name="Picture 16" descr="Background pattern&#10;&#10;Description automatically generated">
            <a:extLst>
              <a:ext uri="{FF2B5EF4-FFF2-40B4-BE49-F238E27FC236}">
                <a16:creationId xmlns:a16="http://schemas.microsoft.com/office/drawing/2014/main" id="{09C60958-C450-4E9F-910D-8AD937A0DAF9}"/>
              </a:ext>
            </a:extLst>
          </p:cNvPr>
          <p:cNvPicPr>
            <a:picLocks noChangeAspect="1"/>
          </p:cNvPicPr>
          <p:nvPr/>
        </p:nvPicPr>
        <p:blipFill>
          <a:blip r:embed="rId10" cstate="print">
            <a:extLst>
              <a:ext uri="{BEBA8EAE-BF5A-486C-A8C5-ECC9F3942E4B}">
                <a14:imgProps xmlns:a14="http://schemas.microsoft.com/office/drawing/2010/main">
                  <a14:imgLayer r:embed="rId11">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sp>
        <p:nvSpPr>
          <p:cNvPr id="11" name="Oval 10">
            <a:extLst>
              <a:ext uri="{FF2B5EF4-FFF2-40B4-BE49-F238E27FC236}">
                <a16:creationId xmlns:a16="http://schemas.microsoft.com/office/drawing/2014/main" id="{A7737000-F9C7-4516-BD13-FACFD7468A25}"/>
              </a:ext>
            </a:extLst>
          </p:cNvPr>
          <p:cNvSpPr>
            <a:spLocks noChangeAspect="1"/>
          </p:cNvSpPr>
          <p:nvPr>
            <p:custDataLst>
              <p:tags r:id="rId1"/>
            </p:custDataLst>
          </p:nvPr>
        </p:nvSpPr>
        <p:spPr>
          <a:xfrm>
            <a:off x="0" y="0"/>
            <a:ext cx="990600" cy="990600"/>
          </a:xfrm>
          <a:prstGeom prst="ellipse">
            <a:avLst/>
          </a:prstGeom>
          <a:blipFill dpi="0" rotWithShape="0">
            <a:blip r:embed="rId12"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15239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475C68F-E0D9-410E-BD05-23BBE36AF2E6}"/>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14700" y="776673"/>
            <a:ext cx="11575418" cy="5537623"/>
          </a:xfrm>
          <a:prstGeom prst="rect">
            <a:avLst/>
          </a:prstGeom>
        </p:spPr>
      </p:pic>
      <p:pic>
        <p:nvPicPr>
          <p:cNvPr id="16" name="Picture 15" descr="Background pattern&#10;&#10;Description automatically generated">
            <a:extLst>
              <a:ext uri="{FF2B5EF4-FFF2-40B4-BE49-F238E27FC236}">
                <a16:creationId xmlns:a16="http://schemas.microsoft.com/office/drawing/2014/main" id="{76405ADE-536D-43FC-8485-A393B847E7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478689" flipV="1">
            <a:off x="-367023" y="4539352"/>
            <a:ext cx="2802643" cy="2400379"/>
          </a:xfrm>
          <a:prstGeom prst="rect">
            <a:avLst/>
          </a:prstGeom>
        </p:spPr>
      </p:pic>
      <p:pic>
        <p:nvPicPr>
          <p:cNvPr id="2" name="Picture 1">
            <a:extLst>
              <a:ext uri="{FF2B5EF4-FFF2-40B4-BE49-F238E27FC236}">
                <a16:creationId xmlns:a16="http://schemas.microsoft.com/office/drawing/2014/main" id="{7037C0E5-F7B5-4672-B2A5-F2F3BBA10B9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rcRect l="47224"/>
          <a:stretch/>
        </p:blipFill>
        <p:spPr>
          <a:xfrm flipH="1">
            <a:off x="301882" y="1801250"/>
            <a:ext cx="2704980" cy="5964330"/>
          </a:xfrm>
          <a:prstGeom prst="rect">
            <a:avLst/>
          </a:prstGeom>
        </p:spPr>
      </p:pic>
      <p:pic>
        <p:nvPicPr>
          <p:cNvPr id="3" name="Picture 10" descr="Happy Cute Little Kid Boy With Light Idea Stock Vector - Illustration of  homework, school: 177079924">
            <a:extLst>
              <a:ext uri="{FF2B5EF4-FFF2-40B4-BE49-F238E27FC236}">
                <a16:creationId xmlns:a16="http://schemas.microsoft.com/office/drawing/2014/main" id="{52DF6290-E0ED-4CEF-A177-7824F2E351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4769942" y="1757221"/>
            <a:ext cx="4841771" cy="53385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circle&#10;&#10;Description automatically generated">
            <a:extLst>
              <a:ext uri="{FF2B5EF4-FFF2-40B4-BE49-F238E27FC236}">
                <a16:creationId xmlns:a16="http://schemas.microsoft.com/office/drawing/2014/main" id="{999729FA-B378-4439-ABC1-7693A38E1E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 y="306615"/>
            <a:ext cx="5824135" cy="2625698"/>
          </a:xfrm>
          <a:prstGeom prst="rect">
            <a:avLst/>
          </a:prstGeom>
        </p:spPr>
      </p:pic>
      <p:sp>
        <p:nvSpPr>
          <p:cNvPr id="7" name="TextBox 6">
            <a:extLst>
              <a:ext uri="{FF2B5EF4-FFF2-40B4-BE49-F238E27FC236}">
                <a16:creationId xmlns:a16="http://schemas.microsoft.com/office/drawing/2014/main" id="{D1B5816E-6CC3-4397-86B9-B890DF4CFE5C}"/>
              </a:ext>
            </a:extLst>
          </p:cNvPr>
          <p:cNvSpPr txBox="1"/>
          <p:nvPr/>
        </p:nvSpPr>
        <p:spPr>
          <a:xfrm>
            <a:off x="1696824" y="824827"/>
            <a:ext cx="3749329" cy="1754326"/>
          </a:xfrm>
          <a:prstGeom prst="rect">
            <a:avLst/>
          </a:prstGeom>
          <a:noFill/>
        </p:spPr>
        <p:txBody>
          <a:bodyPr wrap="square" rtlCol="0">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Em có cảm nghĩ gì về buổi lễ được vẽ trong tranh?</a:t>
            </a:r>
          </a:p>
        </p:txBody>
      </p:sp>
      <p:sp>
        <p:nvSpPr>
          <p:cNvPr id="9" name="文本框 7">
            <a:extLst>
              <a:ext uri="{FF2B5EF4-FFF2-40B4-BE49-F238E27FC236}">
                <a16:creationId xmlns:a16="http://schemas.microsoft.com/office/drawing/2014/main" id="{179160B1-CE33-4626-8E26-E353B80634FC}"/>
              </a:ext>
            </a:extLst>
          </p:cNvPr>
          <p:cNvSpPr txBox="1"/>
          <p:nvPr/>
        </p:nvSpPr>
        <p:spPr>
          <a:xfrm>
            <a:off x="6733596" y="511469"/>
            <a:ext cx="5390439" cy="2215991"/>
          </a:xfrm>
          <a:custGeom>
            <a:avLst/>
            <a:gdLst>
              <a:gd name="connsiteX0" fmla="*/ 0 w 5390439"/>
              <a:gd name="connsiteY0" fmla="*/ 0 h 2215991"/>
              <a:gd name="connsiteX1" fmla="*/ 437224 w 5390439"/>
              <a:gd name="connsiteY1" fmla="*/ 0 h 2215991"/>
              <a:gd name="connsiteX2" fmla="*/ 874449 w 5390439"/>
              <a:gd name="connsiteY2" fmla="*/ 0 h 2215991"/>
              <a:gd name="connsiteX3" fmla="*/ 1527291 w 5390439"/>
              <a:gd name="connsiteY3" fmla="*/ 0 h 2215991"/>
              <a:gd name="connsiteX4" fmla="*/ 2072324 w 5390439"/>
              <a:gd name="connsiteY4" fmla="*/ 0 h 2215991"/>
              <a:gd name="connsiteX5" fmla="*/ 2617358 w 5390439"/>
              <a:gd name="connsiteY5" fmla="*/ 0 h 2215991"/>
              <a:gd name="connsiteX6" fmla="*/ 3054582 w 5390439"/>
              <a:gd name="connsiteY6" fmla="*/ 0 h 2215991"/>
              <a:gd name="connsiteX7" fmla="*/ 3653520 w 5390439"/>
              <a:gd name="connsiteY7" fmla="*/ 0 h 2215991"/>
              <a:gd name="connsiteX8" fmla="*/ 4198553 w 5390439"/>
              <a:gd name="connsiteY8" fmla="*/ 0 h 2215991"/>
              <a:gd name="connsiteX9" fmla="*/ 4689682 w 5390439"/>
              <a:gd name="connsiteY9" fmla="*/ 0 h 2215991"/>
              <a:gd name="connsiteX10" fmla="*/ 5390439 w 5390439"/>
              <a:gd name="connsiteY10" fmla="*/ 0 h 2215991"/>
              <a:gd name="connsiteX11" fmla="*/ 5390439 w 5390439"/>
              <a:gd name="connsiteY11" fmla="*/ 553998 h 2215991"/>
              <a:gd name="connsiteX12" fmla="*/ 5390439 w 5390439"/>
              <a:gd name="connsiteY12" fmla="*/ 1063676 h 2215991"/>
              <a:gd name="connsiteX13" fmla="*/ 5390439 w 5390439"/>
              <a:gd name="connsiteY13" fmla="*/ 1573354 h 2215991"/>
              <a:gd name="connsiteX14" fmla="*/ 5390439 w 5390439"/>
              <a:gd name="connsiteY14" fmla="*/ 2215991 h 2215991"/>
              <a:gd name="connsiteX15" fmla="*/ 4899310 w 5390439"/>
              <a:gd name="connsiteY15" fmla="*/ 2215991 h 2215991"/>
              <a:gd name="connsiteX16" fmla="*/ 4246468 w 5390439"/>
              <a:gd name="connsiteY16" fmla="*/ 2215991 h 2215991"/>
              <a:gd name="connsiteX17" fmla="*/ 3755339 w 5390439"/>
              <a:gd name="connsiteY17" fmla="*/ 2215991 h 2215991"/>
              <a:gd name="connsiteX18" fmla="*/ 3318115 w 5390439"/>
              <a:gd name="connsiteY18" fmla="*/ 2215991 h 2215991"/>
              <a:gd name="connsiteX19" fmla="*/ 2826986 w 5390439"/>
              <a:gd name="connsiteY19" fmla="*/ 2215991 h 2215991"/>
              <a:gd name="connsiteX20" fmla="*/ 2389761 w 5390439"/>
              <a:gd name="connsiteY20" fmla="*/ 2215991 h 2215991"/>
              <a:gd name="connsiteX21" fmla="*/ 1844728 w 5390439"/>
              <a:gd name="connsiteY21" fmla="*/ 2215991 h 2215991"/>
              <a:gd name="connsiteX22" fmla="*/ 1245790 w 5390439"/>
              <a:gd name="connsiteY22" fmla="*/ 2215991 h 2215991"/>
              <a:gd name="connsiteX23" fmla="*/ 646853 w 5390439"/>
              <a:gd name="connsiteY23" fmla="*/ 2215991 h 2215991"/>
              <a:gd name="connsiteX24" fmla="*/ 0 w 5390439"/>
              <a:gd name="connsiteY24" fmla="*/ 2215991 h 2215991"/>
              <a:gd name="connsiteX25" fmla="*/ 0 w 5390439"/>
              <a:gd name="connsiteY25" fmla="*/ 1639833 h 2215991"/>
              <a:gd name="connsiteX26" fmla="*/ 0 w 5390439"/>
              <a:gd name="connsiteY26" fmla="*/ 1041516 h 2215991"/>
              <a:gd name="connsiteX27" fmla="*/ 0 w 5390439"/>
              <a:gd name="connsiteY27" fmla="*/ 531838 h 2215991"/>
              <a:gd name="connsiteX28" fmla="*/ 0 w 5390439"/>
              <a:gd name="connsiteY28"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90439" h="2215991" fill="none" extrusionOk="0">
                <a:moveTo>
                  <a:pt x="0" y="0"/>
                </a:moveTo>
                <a:cubicBezTo>
                  <a:pt x="209075" y="-19287"/>
                  <a:pt x="346152" y="48962"/>
                  <a:pt x="437224" y="0"/>
                </a:cubicBezTo>
                <a:cubicBezTo>
                  <a:pt x="528296" y="-48962"/>
                  <a:pt x="744144" y="11874"/>
                  <a:pt x="874449" y="0"/>
                </a:cubicBezTo>
                <a:cubicBezTo>
                  <a:pt x="1004755" y="-11874"/>
                  <a:pt x="1277486" y="39108"/>
                  <a:pt x="1527291" y="0"/>
                </a:cubicBezTo>
                <a:cubicBezTo>
                  <a:pt x="1777096" y="-39108"/>
                  <a:pt x="1886853" y="18049"/>
                  <a:pt x="2072324" y="0"/>
                </a:cubicBezTo>
                <a:cubicBezTo>
                  <a:pt x="2257795" y="-18049"/>
                  <a:pt x="2425284" y="64083"/>
                  <a:pt x="2617358" y="0"/>
                </a:cubicBezTo>
                <a:cubicBezTo>
                  <a:pt x="2809432" y="-64083"/>
                  <a:pt x="2954997" y="48358"/>
                  <a:pt x="3054582" y="0"/>
                </a:cubicBezTo>
                <a:cubicBezTo>
                  <a:pt x="3154167" y="-48358"/>
                  <a:pt x="3455151" y="32582"/>
                  <a:pt x="3653520" y="0"/>
                </a:cubicBezTo>
                <a:cubicBezTo>
                  <a:pt x="3851889" y="-32582"/>
                  <a:pt x="4006611" y="10113"/>
                  <a:pt x="4198553" y="0"/>
                </a:cubicBezTo>
                <a:cubicBezTo>
                  <a:pt x="4390495" y="-10113"/>
                  <a:pt x="4510773" y="10950"/>
                  <a:pt x="4689682" y="0"/>
                </a:cubicBezTo>
                <a:cubicBezTo>
                  <a:pt x="4868591" y="-10950"/>
                  <a:pt x="5130636" y="47077"/>
                  <a:pt x="5390439" y="0"/>
                </a:cubicBezTo>
                <a:cubicBezTo>
                  <a:pt x="5425505" y="269272"/>
                  <a:pt x="5386112" y="338436"/>
                  <a:pt x="5390439" y="553998"/>
                </a:cubicBezTo>
                <a:cubicBezTo>
                  <a:pt x="5394766" y="769560"/>
                  <a:pt x="5384084" y="885140"/>
                  <a:pt x="5390439" y="1063676"/>
                </a:cubicBezTo>
                <a:cubicBezTo>
                  <a:pt x="5396794" y="1242212"/>
                  <a:pt x="5344034" y="1389213"/>
                  <a:pt x="5390439" y="1573354"/>
                </a:cubicBezTo>
                <a:cubicBezTo>
                  <a:pt x="5436844" y="1757495"/>
                  <a:pt x="5367706" y="1991357"/>
                  <a:pt x="5390439" y="2215991"/>
                </a:cubicBezTo>
                <a:cubicBezTo>
                  <a:pt x="5286893" y="2231581"/>
                  <a:pt x="5011435" y="2192414"/>
                  <a:pt x="4899310" y="2215991"/>
                </a:cubicBezTo>
                <a:cubicBezTo>
                  <a:pt x="4787185" y="2239568"/>
                  <a:pt x="4537920" y="2157221"/>
                  <a:pt x="4246468" y="2215991"/>
                </a:cubicBezTo>
                <a:cubicBezTo>
                  <a:pt x="3955016" y="2274761"/>
                  <a:pt x="3900941" y="2213334"/>
                  <a:pt x="3755339" y="2215991"/>
                </a:cubicBezTo>
                <a:cubicBezTo>
                  <a:pt x="3609737" y="2218648"/>
                  <a:pt x="3524953" y="2192113"/>
                  <a:pt x="3318115" y="2215991"/>
                </a:cubicBezTo>
                <a:cubicBezTo>
                  <a:pt x="3111277" y="2239869"/>
                  <a:pt x="3033754" y="2160371"/>
                  <a:pt x="2826986" y="2215991"/>
                </a:cubicBezTo>
                <a:cubicBezTo>
                  <a:pt x="2620218" y="2271611"/>
                  <a:pt x="2485941" y="2172284"/>
                  <a:pt x="2389761" y="2215991"/>
                </a:cubicBezTo>
                <a:cubicBezTo>
                  <a:pt x="2293581" y="2259698"/>
                  <a:pt x="2107656" y="2191152"/>
                  <a:pt x="1844728" y="2215991"/>
                </a:cubicBezTo>
                <a:cubicBezTo>
                  <a:pt x="1581800" y="2240830"/>
                  <a:pt x="1366312" y="2206497"/>
                  <a:pt x="1245790" y="2215991"/>
                </a:cubicBezTo>
                <a:cubicBezTo>
                  <a:pt x="1125268" y="2225485"/>
                  <a:pt x="802858" y="2186268"/>
                  <a:pt x="646853" y="2215991"/>
                </a:cubicBezTo>
                <a:cubicBezTo>
                  <a:pt x="490848" y="2245714"/>
                  <a:pt x="138469" y="2197311"/>
                  <a:pt x="0" y="2215991"/>
                </a:cubicBezTo>
                <a:cubicBezTo>
                  <a:pt x="-43977" y="2076941"/>
                  <a:pt x="54537" y="1900755"/>
                  <a:pt x="0" y="1639833"/>
                </a:cubicBezTo>
                <a:cubicBezTo>
                  <a:pt x="-54537" y="1378911"/>
                  <a:pt x="49362" y="1233866"/>
                  <a:pt x="0" y="1041516"/>
                </a:cubicBezTo>
                <a:cubicBezTo>
                  <a:pt x="-49362" y="849166"/>
                  <a:pt x="6071" y="695979"/>
                  <a:pt x="0" y="531838"/>
                </a:cubicBezTo>
                <a:cubicBezTo>
                  <a:pt x="-6071" y="367697"/>
                  <a:pt x="46713" y="207136"/>
                  <a:pt x="0" y="0"/>
                </a:cubicBezTo>
                <a:close/>
              </a:path>
              <a:path w="5390439" h="2215991" stroke="0" extrusionOk="0">
                <a:moveTo>
                  <a:pt x="0" y="0"/>
                </a:moveTo>
                <a:cubicBezTo>
                  <a:pt x="112405" y="-41029"/>
                  <a:pt x="361684" y="34411"/>
                  <a:pt x="545033" y="0"/>
                </a:cubicBezTo>
                <a:cubicBezTo>
                  <a:pt x="728382" y="-34411"/>
                  <a:pt x="782617" y="12756"/>
                  <a:pt x="982258" y="0"/>
                </a:cubicBezTo>
                <a:cubicBezTo>
                  <a:pt x="1181899" y="-12756"/>
                  <a:pt x="1383609" y="10380"/>
                  <a:pt x="1527291" y="0"/>
                </a:cubicBezTo>
                <a:cubicBezTo>
                  <a:pt x="1670973" y="-10380"/>
                  <a:pt x="1834527" y="48906"/>
                  <a:pt x="2072324" y="0"/>
                </a:cubicBezTo>
                <a:cubicBezTo>
                  <a:pt x="2310121" y="-48906"/>
                  <a:pt x="2303075" y="34003"/>
                  <a:pt x="2509549" y="0"/>
                </a:cubicBezTo>
                <a:cubicBezTo>
                  <a:pt x="2716024" y="-34003"/>
                  <a:pt x="2842431" y="57202"/>
                  <a:pt x="3162391" y="0"/>
                </a:cubicBezTo>
                <a:cubicBezTo>
                  <a:pt x="3482351" y="-57202"/>
                  <a:pt x="3570404" y="83569"/>
                  <a:pt x="3869137" y="0"/>
                </a:cubicBezTo>
                <a:cubicBezTo>
                  <a:pt x="4167870" y="-83569"/>
                  <a:pt x="4117907" y="17206"/>
                  <a:pt x="4360266" y="0"/>
                </a:cubicBezTo>
                <a:cubicBezTo>
                  <a:pt x="4602625" y="-17206"/>
                  <a:pt x="5179675" y="72347"/>
                  <a:pt x="5390439" y="0"/>
                </a:cubicBezTo>
                <a:cubicBezTo>
                  <a:pt x="5420021" y="105362"/>
                  <a:pt x="5372171" y="318138"/>
                  <a:pt x="5390439" y="509678"/>
                </a:cubicBezTo>
                <a:cubicBezTo>
                  <a:pt x="5408707" y="701218"/>
                  <a:pt x="5362068" y="834682"/>
                  <a:pt x="5390439" y="997196"/>
                </a:cubicBezTo>
                <a:cubicBezTo>
                  <a:pt x="5418810" y="1159710"/>
                  <a:pt x="5325114" y="1324456"/>
                  <a:pt x="5390439" y="1551194"/>
                </a:cubicBezTo>
                <a:cubicBezTo>
                  <a:pt x="5455764" y="1777932"/>
                  <a:pt x="5339972" y="1962295"/>
                  <a:pt x="5390439" y="2215991"/>
                </a:cubicBezTo>
                <a:cubicBezTo>
                  <a:pt x="5267827" y="2225735"/>
                  <a:pt x="5100276" y="2181701"/>
                  <a:pt x="4953215" y="2215991"/>
                </a:cubicBezTo>
                <a:cubicBezTo>
                  <a:pt x="4806154" y="2250281"/>
                  <a:pt x="4541894" y="2203733"/>
                  <a:pt x="4246468" y="2215991"/>
                </a:cubicBezTo>
                <a:cubicBezTo>
                  <a:pt x="3951042" y="2228249"/>
                  <a:pt x="3997571" y="2188885"/>
                  <a:pt x="3809244" y="2215991"/>
                </a:cubicBezTo>
                <a:cubicBezTo>
                  <a:pt x="3620917" y="2243097"/>
                  <a:pt x="3426773" y="2196499"/>
                  <a:pt x="3318115" y="2215991"/>
                </a:cubicBezTo>
                <a:cubicBezTo>
                  <a:pt x="3209457" y="2235483"/>
                  <a:pt x="2994795" y="2178292"/>
                  <a:pt x="2826986" y="2215991"/>
                </a:cubicBezTo>
                <a:cubicBezTo>
                  <a:pt x="2659177" y="2253690"/>
                  <a:pt x="2455295" y="2209936"/>
                  <a:pt x="2335857" y="2215991"/>
                </a:cubicBezTo>
                <a:cubicBezTo>
                  <a:pt x="2216419" y="2222046"/>
                  <a:pt x="2045790" y="2192663"/>
                  <a:pt x="1898632" y="2215991"/>
                </a:cubicBezTo>
                <a:cubicBezTo>
                  <a:pt x="1751474" y="2239319"/>
                  <a:pt x="1596552" y="2164262"/>
                  <a:pt x="1353599" y="2215991"/>
                </a:cubicBezTo>
                <a:cubicBezTo>
                  <a:pt x="1110646" y="2267720"/>
                  <a:pt x="800910" y="2171203"/>
                  <a:pt x="646853" y="2215991"/>
                </a:cubicBezTo>
                <a:cubicBezTo>
                  <a:pt x="492796" y="2260779"/>
                  <a:pt x="290332" y="2172468"/>
                  <a:pt x="0" y="2215991"/>
                </a:cubicBezTo>
                <a:cubicBezTo>
                  <a:pt x="-50921" y="1975822"/>
                  <a:pt x="34385" y="1885628"/>
                  <a:pt x="0" y="1684153"/>
                </a:cubicBezTo>
                <a:cubicBezTo>
                  <a:pt x="-34385" y="1482678"/>
                  <a:pt x="30299" y="1328174"/>
                  <a:pt x="0" y="1130155"/>
                </a:cubicBezTo>
                <a:cubicBezTo>
                  <a:pt x="-30299" y="932136"/>
                  <a:pt x="10647" y="809893"/>
                  <a:pt x="0" y="576158"/>
                </a:cubicBezTo>
                <a:cubicBezTo>
                  <a:pt x="-10647" y="342423"/>
                  <a:pt x="32734" y="135713"/>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138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2F744187-5F66-4983-9A0A-F1E5D829D36C}"/>
              </a:ext>
            </a:extLst>
          </p:cNvPr>
          <p:cNvSpPr txBox="1"/>
          <p:nvPr/>
        </p:nvSpPr>
        <p:spPr>
          <a:xfrm>
            <a:off x="6790746" y="630443"/>
            <a:ext cx="5169340" cy="2062103"/>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Buổi lễ rất trọng thể và cho thấy sự khâm phục, tin tưởng của nhân dân vào vị trí chủ soái.</a:t>
            </a:r>
          </a:p>
        </p:txBody>
      </p:sp>
      <p:pic>
        <p:nvPicPr>
          <p:cNvPr id="17" name="Picture 16" descr="Background pattern&#10;&#10;Description automatically generated">
            <a:extLst>
              <a:ext uri="{FF2B5EF4-FFF2-40B4-BE49-F238E27FC236}">
                <a16:creationId xmlns:a16="http://schemas.microsoft.com/office/drawing/2014/main" id="{09C60958-C450-4E9F-910D-8AD937A0DAF9}"/>
              </a:ext>
            </a:extLst>
          </p:cNvPr>
          <p:cNvPicPr>
            <a:picLocks noChangeAspect="1"/>
          </p:cNvPicPr>
          <p:nvPr/>
        </p:nvPicPr>
        <p:blipFill>
          <a:blip r:embed="rId10" cstate="print">
            <a:extLst>
              <a:ext uri="{BEBA8EAE-BF5A-486C-A8C5-ECC9F3942E4B}">
                <a14:imgProps xmlns:a14="http://schemas.microsoft.com/office/drawing/2010/main">
                  <a14:imgLayer r:embed="rId11">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478674" y="4558387"/>
            <a:ext cx="2966750" cy="2400379"/>
          </a:xfrm>
          <a:prstGeom prst="rect">
            <a:avLst/>
          </a:prstGeom>
        </p:spPr>
      </p:pic>
      <p:sp>
        <p:nvSpPr>
          <p:cNvPr id="11" name="Oval 10">
            <a:extLst>
              <a:ext uri="{FF2B5EF4-FFF2-40B4-BE49-F238E27FC236}">
                <a16:creationId xmlns:a16="http://schemas.microsoft.com/office/drawing/2014/main" id="{A7737000-F9C7-4516-BD13-FACFD7468A25}"/>
              </a:ext>
            </a:extLst>
          </p:cNvPr>
          <p:cNvSpPr>
            <a:spLocks noChangeAspect="1"/>
          </p:cNvSpPr>
          <p:nvPr>
            <p:custDataLst>
              <p:tags r:id="rId1"/>
            </p:custDataLst>
          </p:nvPr>
        </p:nvSpPr>
        <p:spPr>
          <a:xfrm>
            <a:off x="0" y="0"/>
            <a:ext cx="990600" cy="990600"/>
          </a:xfrm>
          <a:prstGeom prst="ellipse">
            <a:avLst/>
          </a:prstGeom>
          <a:blipFill dpi="0" rotWithShape="0">
            <a:blip r:embed="rId12"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9605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BEC90EEF-A9B4-449E-A492-21058262E597}"/>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23247" y="-22078"/>
            <a:ext cx="11575418" cy="6995313"/>
          </a:xfrm>
          <a:prstGeom prst="rect">
            <a:avLst/>
          </a:prstGeom>
        </p:spPr>
      </p:pic>
      <p:pic>
        <p:nvPicPr>
          <p:cNvPr id="24" name="Picture 23">
            <a:extLst>
              <a:ext uri="{FF2B5EF4-FFF2-40B4-BE49-F238E27FC236}">
                <a16:creationId xmlns:a16="http://schemas.microsoft.com/office/drawing/2014/main" id="{AE798B6D-FD9B-47C7-96C3-764AB934AFF2}"/>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797502"/>
            <a:ext cx="11575418" cy="5537623"/>
          </a:xfrm>
          <a:prstGeom prst="rect">
            <a:avLst/>
          </a:prstGeom>
        </p:spPr>
      </p:pic>
      <p:sp>
        <p:nvSpPr>
          <p:cNvPr id="22" name="文本框 7">
            <a:extLst>
              <a:ext uri="{FF2B5EF4-FFF2-40B4-BE49-F238E27FC236}">
                <a16:creationId xmlns:a16="http://schemas.microsoft.com/office/drawing/2014/main" id="{13C69964-3AD7-4BA9-84C7-AAF91C40A50D}"/>
              </a:ext>
            </a:extLst>
          </p:cNvPr>
          <p:cNvSpPr txBox="1"/>
          <p:nvPr/>
        </p:nvSpPr>
        <p:spPr>
          <a:xfrm>
            <a:off x="3949020" y="699131"/>
            <a:ext cx="4267200" cy="808520"/>
          </a:xfrm>
          <a:custGeom>
            <a:avLst/>
            <a:gdLst>
              <a:gd name="connsiteX0" fmla="*/ 0 w 4267200"/>
              <a:gd name="connsiteY0" fmla="*/ 0 h 808520"/>
              <a:gd name="connsiteX1" fmla="*/ 490728 w 4267200"/>
              <a:gd name="connsiteY1" fmla="*/ 0 h 808520"/>
              <a:gd name="connsiteX2" fmla="*/ 1024128 w 4267200"/>
              <a:gd name="connsiteY2" fmla="*/ 0 h 808520"/>
              <a:gd name="connsiteX3" fmla="*/ 1557528 w 4267200"/>
              <a:gd name="connsiteY3" fmla="*/ 0 h 808520"/>
              <a:gd name="connsiteX4" fmla="*/ 1962912 w 4267200"/>
              <a:gd name="connsiteY4" fmla="*/ 0 h 808520"/>
              <a:gd name="connsiteX5" fmla="*/ 2410968 w 4267200"/>
              <a:gd name="connsiteY5" fmla="*/ 0 h 808520"/>
              <a:gd name="connsiteX6" fmla="*/ 2901696 w 4267200"/>
              <a:gd name="connsiteY6" fmla="*/ 0 h 808520"/>
              <a:gd name="connsiteX7" fmla="*/ 3435096 w 4267200"/>
              <a:gd name="connsiteY7" fmla="*/ 0 h 808520"/>
              <a:gd name="connsiteX8" fmla="*/ 4267200 w 4267200"/>
              <a:gd name="connsiteY8" fmla="*/ 0 h 808520"/>
              <a:gd name="connsiteX9" fmla="*/ 4267200 w 4267200"/>
              <a:gd name="connsiteY9" fmla="*/ 380004 h 808520"/>
              <a:gd name="connsiteX10" fmla="*/ 4267200 w 4267200"/>
              <a:gd name="connsiteY10" fmla="*/ 808520 h 808520"/>
              <a:gd name="connsiteX11" fmla="*/ 3861816 w 4267200"/>
              <a:gd name="connsiteY11" fmla="*/ 808520 h 808520"/>
              <a:gd name="connsiteX12" fmla="*/ 3371088 w 4267200"/>
              <a:gd name="connsiteY12" fmla="*/ 808520 h 808520"/>
              <a:gd name="connsiteX13" fmla="*/ 2795016 w 4267200"/>
              <a:gd name="connsiteY13" fmla="*/ 808520 h 808520"/>
              <a:gd name="connsiteX14" fmla="*/ 2346960 w 4267200"/>
              <a:gd name="connsiteY14" fmla="*/ 808520 h 808520"/>
              <a:gd name="connsiteX15" fmla="*/ 1856232 w 4267200"/>
              <a:gd name="connsiteY15" fmla="*/ 808520 h 808520"/>
              <a:gd name="connsiteX16" fmla="*/ 1322832 w 4267200"/>
              <a:gd name="connsiteY16" fmla="*/ 808520 h 808520"/>
              <a:gd name="connsiteX17" fmla="*/ 789432 w 4267200"/>
              <a:gd name="connsiteY17" fmla="*/ 808520 h 808520"/>
              <a:gd name="connsiteX18" fmla="*/ 0 w 4267200"/>
              <a:gd name="connsiteY18" fmla="*/ 808520 h 808520"/>
              <a:gd name="connsiteX19" fmla="*/ 0 w 4267200"/>
              <a:gd name="connsiteY19" fmla="*/ 396175 h 808520"/>
              <a:gd name="connsiteX20" fmla="*/ 0 w 4267200"/>
              <a:gd name="connsiteY20" fmla="*/ 0 h 80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67200" h="808520" fill="none" extrusionOk="0">
                <a:moveTo>
                  <a:pt x="0" y="0"/>
                </a:moveTo>
                <a:cubicBezTo>
                  <a:pt x="139277" y="-21808"/>
                  <a:pt x="288224" y="41092"/>
                  <a:pt x="490728" y="0"/>
                </a:cubicBezTo>
                <a:cubicBezTo>
                  <a:pt x="693232" y="-41092"/>
                  <a:pt x="771128" y="20546"/>
                  <a:pt x="1024128" y="0"/>
                </a:cubicBezTo>
                <a:cubicBezTo>
                  <a:pt x="1277128" y="-20546"/>
                  <a:pt x="1345456" y="22660"/>
                  <a:pt x="1557528" y="0"/>
                </a:cubicBezTo>
                <a:cubicBezTo>
                  <a:pt x="1769600" y="-22660"/>
                  <a:pt x="1780036" y="32072"/>
                  <a:pt x="1962912" y="0"/>
                </a:cubicBezTo>
                <a:cubicBezTo>
                  <a:pt x="2145788" y="-32072"/>
                  <a:pt x="2232934" y="5287"/>
                  <a:pt x="2410968" y="0"/>
                </a:cubicBezTo>
                <a:cubicBezTo>
                  <a:pt x="2589002" y="-5287"/>
                  <a:pt x="2759306" y="7509"/>
                  <a:pt x="2901696" y="0"/>
                </a:cubicBezTo>
                <a:cubicBezTo>
                  <a:pt x="3044086" y="-7509"/>
                  <a:pt x="3223025" y="52480"/>
                  <a:pt x="3435096" y="0"/>
                </a:cubicBezTo>
                <a:cubicBezTo>
                  <a:pt x="3647167" y="-52480"/>
                  <a:pt x="4083448" y="7814"/>
                  <a:pt x="4267200" y="0"/>
                </a:cubicBezTo>
                <a:cubicBezTo>
                  <a:pt x="4299615" y="122027"/>
                  <a:pt x="4229580" y="192773"/>
                  <a:pt x="4267200" y="380004"/>
                </a:cubicBezTo>
                <a:cubicBezTo>
                  <a:pt x="4304820" y="567235"/>
                  <a:pt x="4240526" y="628375"/>
                  <a:pt x="4267200" y="808520"/>
                </a:cubicBezTo>
                <a:cubicBezTo>
                  <a:pt x="4116017" y="819235"/>
                  <a:pt x="4025274" y="760432"/>
                  <a:pt x="3861816" y="808520"/>
                </a:cubicBezTo>
                <a:cubicBezTo>
                  <a:pt x="3698358" y="856608"/>
                  <a:pt x="3491585" y="805810"/>
                  <a:pt x="3371088" y="808520"/>
                </a:cubicBezTo>
                <a:cubicBezTo>
                  <a:pt x="3250591" y="811230"/>
                  <a:pt x="3016324" y="754274"/>
                  <a:pt x="2795016" y="808520"/>
                </a:cubicBezTo>
                <a:cubicBezTo>
                  <a:pt x="2573708" y="862766"/>
                  <a:pt x="2556584" y="774678"/>
                  <a:pt x="2346960" y="808520"/>
                </a:cubicBezTo>
                <a:cubicBezTo>
                  <a:pt x="2137336" y="842362"/>
                  <a:pt x="2037925" y="763457"/>
                  <a:pt x="1856232" y="808520"/>
                </a:cubicBezTo>
                <a:cubicBezTo>
                  <a:pt x="1674539" y="853583"/>
                  <a:pt x="1561352" y="793337"/>
                  <a:pt x="1322832" y="808520"/>
                </a:cubicBezTo>
                <a:cubicBezTo>
                  <a:pt x="1084312" y="823703"/>
                  <a:pt x="943578" y="767667"/>
                  <a:pt x="789432" y="808520"/>
                </a:cubicBezTo>
                <a:cubicBezTo>
                  <a:pt x="635286" y="849373"/>
                  <a:pt x="359886" y="775313"/>
                  <a:pt x="0" y="808520"/>
                </a:cubicBezTo>
                <a:cubicBezTo>
                  <a:pt x="-6637" y="634744"/>
                  <a:pt x="24691" y="576066"/>
                  <a:pt x="0" y="396175"/>
                </a:cubicBezTo>
                <a:cubicBezTo>
                  <a:pt x="-24691" y="216285"/>
                  <a:pt x="22285" y="110734"/>
                  <a:pt x="0" y="0"/>
                </a:cubicBezTo>
                <a:close/>
              </a:path>
              <a:path w="4267200" h="808520" stroke="0" extrusionOk="0">
                <a:moveTo>
                  <a:pt x="0" y="0"/>
                </a:moveTo>
                <a:cubicBezTo>
                  <a:pt x="127275" y="-35006"/>
                  <a:pt x="327519" y="12390"/>
                  <a:pt x="490728" y="0"/>
                </a:cubicBezTo>
                <a:cubicBezTo>
                  <a:pt x="653937" y="-12390"/>
                  <a:pt x="794584" y="26676"/>
                  <a:pt x="896112" y="0"/>
                </a:cubicBezTo>
                <a:cubicBezTo>
                  <a:pt x="997640" y="-26676"/>
                  <a:pt x="1226332" y="42069"/>
                  <a:pt x="1386840" y="0"/>
                </a:cubicBezTo>
                <a:cubicBezTo>
                  <a:pt x="1547348" y="-42069"/>
                  <a:pt x="1656474" y="18082"/>
                  <a:pt x="1877568" y="0"/>
                </a:cubicBezTo>
                <a:cubicBezTo>
                  <a:pt x="2098662" y="-18082"/>
                  <a:pt x="2109928" y="8173"/>
                  <a:pt x="2282952" y="0"/>
                </a:cubicBezTo>
                <a:cubicBezTo>
                  <a:pt x="2455976" y="-8173"/>
                  <a:pt x="2670907" y="32040"/>
                  <a:pt x="2859024" y="0"/>
                </a:cubicBezTo>
                <a:cubicBezTo>
                  <a:pt x="3047141" y="-32040"/>
                  <a:pt x="3246840" y="32965"/>
                  <a:pt x="3477768" y="0"/>
                </a:cubicBezTo>
                <a:cubicBezTo>
                  <a:pt x="3708696" y="-32965"/>
                  <a:pt x="3894761" y="18590"/>
                  <a:pt x="4267200" y="0"/>
                </a:cubicBezTo>
                <a:cubicBezTo>
                  <a:pt x="4292563" y="86129"/>
                  <a:pt x="4238756" y="295268"/>
                  <a:pt x="4267200" y="396175"/>
                </a:cubicBezTo>
                <a:cubicBezTo>
                  <a:pt x="4295644" y="497082"/>
                  <a:pt x="4240803" y="696471"/>
                  <a:pt x="4267200" y="808520"/>
                </a:cubicBezTo>
                <a:cubicBezTo>
                  <a:pt x="4162745" y="832635"/>
                  <a:pt x="3945088" y="761627"/>
                  <a:pt x="3861816" y="808520"/>
                </a:cubicBezTo>
                <a:cubicBezTo>
                  <a:pt x="3778544" y="855413"/>
                  <a:pt x="3502710" y="784634"/>
                  <a:pt x="3285744" y="808520"/>
                </a:cubicBezTo>
                <a:cubicBezTo>
                  <a:pt x="3068778" y="832406"/>
                  <a:pt x="2894577" y="744547"/>
                  <a:pt x="2709672" y="808520"/>
                </a:cubicBezTo>
                <a:cubicBezTo>
                  <a:pt x="2524767" y="872493"/>
                  <a:pt x="2427460" y="806375"/>
                  <a:pt x="2176272" y="808520"/>
                </a:cubicBezTo>
                <a:cubicBezTo>
                  <a:pt x="1925084" y="810665"/>
                  <a:pt x="1739926" y="791376"/>
                  <a:pt x="1557528" y="808520"/>
                </a:cubicBezTo>
                <a:cubicBezTo>
                  <a:pt x="1375130" y="825664"/>
                  <a:pt x="1285121" y="765971"/>
                  <a:pt x="1152144" y="808520"/>
                </a:cubicBezTo>
                <a:cubicBezTo>
                  <a:pt x="1019167" y="851069"/>
                  <a:pt x="852786" y="804746"/>
                  <a:pt x="704088" y="808520"/>
                </a:cubicBezTo>
                <a:cubicBezTo>
                  <a:pt x="555390" y="812294"/>
                  <a:pt x="171557" y="760784"/>
                  <a:pt x="0" y="808520"/>
                </a:cubicBezTo>
                <a:cubicBezTo>
                  <a:pt x="-7319" y="643040"/>
                  <a:pt x="20680" y="611385"/>
                  <a:pt x="0" y="420430"/>
                </a:cubicBezTo>
                <a:cubicBezTo>
                  <a:pt x="-20680" y="229475"/>
                  <a:pt x="28063" y="167597"/>
                  <a:pt x="0" y="0"/>
                </a:cubicBezTo>
                <a:close/>
              </a:path>
            </a:pathLst>
          </a:custGeom>
          <a:solidFill>
            <a:schemeClr val="accent5">
              <a:lumMod val="20000"/>
              <a:lumOff val="80000"/>
              <a:alpha val="43000"/>
            </a:schemeClr>
          </a:solidFill>
          <a:ln w="28575">
            <a:solidFill>
              <a:srgbClr val="8E450C"/>
            </a:solidFill>
            <a:extLst>
              <a:ext uri="{C807C97D-BFC1-408E-A445-0C87EB9F89A2}">
                <ask:lineSketchStyleProps xmlns:ask="http://schemas.microsoft.com/office/drawing/2018/sketchyshapes" sd="789098317">
                  <a:prstGeom prst="rect">
                    <a:avLst/>
                  </a:prstGeom>
                  <ask:type>
                    <ask:lineSketchScribble/>
                  </ask:type>
                </ask:lineSketchStyleProps>
              </a:ext>
            </a:extLst>
          </a:ln>
        </p:spPr>
        <p:txBody>
          <a:bodyPr wrap="square" rtlCol="0">
            <a:spAutoFit/>
          </a:bodyPr>
          <a:lstStyle/>
          <a:p>
            <a:pPr algn="ctr"/>
            <a:endParaRPr lang="zh-CN" altLang="en-US" sz="4000" b="1" dirty="0">
              <a:solidFill>
                <a:srgbClr val="784B23"/>
              </a:solidFill>
              <a:effectLst>
                <a:glow rad="63500">
                  <a:schemeClr val="accent3">
                    <a:satMod val="175000"/>
                    <a:alpha val="40000"/>
                  </a:schemeClr>
                </a:glo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Picture 13" descr="1-16">
            <a:extLst>
              <a:ext uri="{FF2B5EF4-FFF2-40B4-BE49-F238E27FC236}">
                <a16:creationId xmlns:a16="http://schemas.microsoft.com/office/drawing/2014/main" id="{03F32AFA-D1C3-4CCB-9CC5-FBD6A67CD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7002" y="639280"/>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6B6CE447-063F-46C2-9038-3492A9292B39}"/>
              </a:ext>
            </a:extLst>
          </p:cNvPr>
          <p:cNvGrpSpPr/>
          <p:nvPr/>
        </p:nvGrpSpPr>
        <p:grpSpPr>
          <a:xfrm>
            <a:off x="4078187" y="708760"/>
            <a:ext cx="3866096" cy="739040"/>
            <a:chOff x="4184434" y="1747117"/>
            <a:chExt cx="3866096" cy="739040"/>
          </a:xfrm>
        </p:grpSpPr>
        <p:sp>
          <p:nvSpPr>
            <p:cNvPr id="13" name="矩形: 圆角 12">
              <a:extLst>
                <a:ext uri="{FF2B5EF4-FFF2-40B4-BE49-F238E27FC236}">
                  <a16:creationId xmlns:a16="http://schemas.microsoft.com/office/drawing/2014/main" id="{AFDB5A11-A62E-43B6-BDBD-E762C830AC77}"/>
                </a:ext>
              </a:extLst>
            </p:cNvPr>
            <p:cNvSpPr/>
            <p:nvPr/>
          </p:nvSpPr>
          <p:spPr>
            <a:xfrm>
              <a:off x="4184434" y="1747117"/>
              <a:ext cx="3866096" cy="739040"/>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4" name="文本框 13">
              <a:extLst>
                <a:ext uri="{FF2B5EF4-FFF2-40B4-BE49-F238E27FC236}">
                  <a16:creationId xmlns:a16="http://schemas.microsoft.com/office/drawing/2014/main" id="{E2321F8F-B95A-40C6-A4A7-3D1061A191A8}"/>
                </a:ext>
              </a:extLst>
            </p:cNvPr>
            <p:cNvSpPr txBox="1"/>
            <p:nvPr/>
          </p:nvSpPr>
          <p:spPr>
            <a:xfrm>
              <a:off x="4541518" y="1835859"/>
              <a:ext cx="3151928" cy="520858"/>
            </a:xfrm>
            <a:prstGeom prst="rect">
              <a:avLst/>
            </a:prstGeom>
            <a:noFill/>
          </p:spPr>
          <p:txBody>
            <a:bodyPr wrap="square" rtlCol="0">
              <a:prstTxWarp prst="textPlain">
                <a:avLst/>
              </a:prstTxWarp>
              <a:spAutoFit/>
            </a:bodyPr>
            <a:lstStyle/>
            <a:p>
              <a:pPr algn="ctr"/>
              <a:r>
                <a:rPr lang="en-US" altLang="zh-CN" sz="2000">
                  <a:solidFill>
                    <a:srgbClr val="FE6100"/>
                  </a:solidFill>
                  <a:latin typeface="VNI-Bodon-Poster" pitchFamily="2" charset="0"/>
                  <a:ea typeface="inpin heiti" charset="-122"/>
                </a:rPr>
                <a:t>LÒCH SÖÛ</a:t>
              </a:r>
              <a:endParaRPr lang="zh-CN" altLang="en-US" sz="2000" dirty="0">
                <a:solidFill>
                  <a:srgbClr val="FE6100"/>
                </a:solidFill>
                <a:latin typeface="VNI-Bodon-Poster" pitchFamily="2" charset="0"/>
                <a:ea typeface="inpin heiti" charset="-122"/>
              </a:endParaRPr>
            </a:p>
          </p:txBody>
        </p:sp>
      </p:grpSp>
      <p:sp>
        <p:nvSpPr>
          <p:cNvPr id="16" name="文本框 8">
            <a:extLst>
              <a:ext uri="{FF2B5EF4-FFF2-40B4-BE49-F238E27FC236}">
                <a16:creationId xmlns:a16="http://schemas.microsoft.com/office/drawing/2014/main" id="{AD95AE86-F488-498F-AF8B-AD2B2168F819}"/>
              </a:ext>
            </a:extLst>
          </p:cNvPr>
          <p:cNvSpPr txBox="1"/>
          <p:nvPr/>
        </p:nvSpPr>
        <p:spPr>
          <a:xfrm>
            <a:off x="5133975" y="1552022"/>
            <a:ext cx="1924050" cy="657778"/>
          </a:xfrm>
          <a:prstGeom prst="rect">
            <a:avLst/>
          </a:prstGeom>
          <a:noFill/>
        </p:spPr>
        <p:txBody>
          <a:bodyPr wrap="square" rtlCol="0">
            <a:prstTxWarp prst="textPlain">
              <a:avLst/>
            </a:prstTxWarp>
            <a:spAutoFit/>
          </a:bodyPr>
          <a:lstStyle/>
          <a:p>
            <a:pPr algn="ctr"/>
            <a:r>
              <a:rPr lang="en-US" altLang="zh-CN" sz="4000" b="1">
                <a:ln w="28575">
                  <a:solidFill>
                    <a:srgbClr val="00B050"/>
                  </a:solidFill>
                </a:ln>
                <a:solidFill>
                  <a:srgbClr val="00FF00"/>
                </a:solidFill>
                <a:latin typeface="VNI-Dom" pitchFamily="2" charset="0"/>
                <a:ea typeface="inpin heiti" charset="-122"/>
              </a:rPr>
              <a:t>LÔÙP 5</a:t>
            </a:r>
            <a:endParaRPr lang="zh-CN" altLang="en-US" sz="4000" b="1" dirty="0">
              <a:ln w="28575">
                <a:solidFill>
                  <a:srgbClr val="00B050"/>
                </a:solidFill>
              </a:ln>
              <a:solidFill>
                <a:srgbClr val="00FF00"/>
              </a:solidFill>
              <a:latin typeface="VNI-Dom" pitchFamily="2" charset="0"/>
              <a:ea typeface="inpin heiti" charset="-122"/>
            </a:endParaRPr>
          </a:p>
        </p:txBody>
      </p:sp>
      <p:sp>
        <p:nvSpPr>
          <p:cNvPr id="18" name="文本框 8">
            <a:extLst>
              <a:ext uri="{FF2B5EF4-FFF2-40B4-BE49-F238E27FC236}">
                <a16:creationId xmlns:a16="http://schemas.microsoft.com/office/drawing/2014/main" id="{EAF14F45-E4DB-4DC2-A125-8FFD072FA883}"/>
              </a:ext>
            </a:extLst>
          </p:cNvPr>
          <p:cNvSpPr txBox="1"/>
          <p:nvPr/>
        </p:nvSpPr>
        <p:spPr>
          <a:xfrm>
            <a:off x="1624087" y="2652370"/>
            <a:ext cx="9182100" cy="1632269"/>
          </a:xfrm>
          <a:prstGeom prst="rect">
            <a:avLst/>
          </a:prstGeom>
          <a:noFill/>
        </p:spPr>
        <p:txBody>
          <a:bodyPr wrap="square" rtlCol="0">
            <a:prstTxWarp prst="textPlain">
              <a:avLst/>
            </a:prstTxWarp>
            <a:spAutoFit/>
          </a:bodyPr>
          <a:lstStyle/>
          <a:p>
            <a:pPr algn="ctr"/>
            <a:r>
              <a:rPr lang="en-US" altLang="zh-CN" sz="2000">
                <a:ln w="19050">
                  <a:solidFill>
                    <a:schemeClr val="tx1"/>
                  </a:solidFill>
                </a:ln>
                <a:solidFill>
                  <a:srgbClr val="FF0000"/>
                </a:solidFill>
                <a:latin typeface="#9Slide04 Lora Bold" panose="00000800000000000000" pitchFamily="2" charset="0"/>
                <a:ea typeface="inpin heiti" charset="-122"/>
              </a:rPr>
              <a:t>BÌNH  TÂY ĐẠI NGUYÊN SOÁI</a:t>
            </a:r>
          </a:p>
          <a:p>
            <a:pPr algn="ctr"/>
            <a:r>
              <a:rPr lang="en-US" altLang="zh-CN" sz="2000">
                <a:ln w="19050">
                  <a:solidFill>
                    <a:schemeClr val="tx1"/>
                  </a:solidFill>
                </a:ln>
                <a:solidFill>
                  <a:srgbClr val="FF0000"/>
                </a:solidFill>
                <a:latin typeface="#9Slide04 Lora Bold" panose="00000800000000000000" pitchFamily="2" charset="0"/>
                <a:ea typeface="inpin heiti" charset="-122"/>
              </a:rPr>
              <a:t>TRƯƠNG ĐỊNH</a:t>
            </a:r>
            <a:endParaRPr lang="zh-CN" altLang="en-US" sz="2000" dirty="0">
              <a:ln w="19050">
                <a:solidFill>
                  <a:schemeClr val="tx1"/>
                </a:solidFill>
              </a:ln>
              <a:solidFill>
                <a:srgbClr val="FF0000"/>
              </a:solidFill>
              <a:latin typeface="#9Slide04 Lora Bold" panose="00000800000000000000" pitchFamily="2" charset="0"/>
              <a:ea typeface="inpin heiti" charset="-122"/>
            </a:endParaRPr>
          </a:p>
        </p:txBody>
      </p:sp>
      <p:sp>
        <p:nvSpPr>
          <p:cNvPr id="15" name="文本框 8">
            <a:extLst>
              <a:ext uri="{FF2B5EF4-FFF2-40B4-BE49-F238E27FC236}">
                <a16:creationId xmlns:a16="http://schemas.microsoft.com/office/drawing/2014/main" id="{A5458215-093E-4A2E-8A2B-84BB5D1AB46C}"/>
              </a:ext>
            </a:extLst>
          </p:cNvPr>
          <p:cNvSpPr txBox="1"/>
          <p:nvPr/>
        </p:nvSpPr>
        <p:spPr>
          <a:xfrm>
            <a:off x="2714288" y="4483450"/>
            <a:ext cx="7684282" cy="487518"/>
          </a:xfrm>
          <a:prstGeom prst="rect">
            <a:avLst/>
          </a:prstGeom>
          <a:noFill/>
        </p:spPr>
        <p:txBody>
          <a:bodyPr wrap="square" rtlCol="0">
            <a:prstTxWarp prst="textPlain">
              <a:avLst/>
            </a:prstTxWarp>
            <a:spAutoFit/>
          </a:bodyPr>
          <a:lstStyle/>
          <a:p>
            <a:pPr algn="ctr"/>
            <a:r>
              <a:rPr lang="en-US" altLang="zh-CN" sz="4000" b="1">
                <a:ln w="28575">
                  <a:solidFill>
                    <a:srgbClr val="0070C0"/>
                  </a:solidFill>
                </a:ln>
                <a:solidFill>
                  <a:srgbClr val="8FE2FF"/>
                </a:solidFill>
                <a:latin typeface="VNI-Dom" pitchFamily="2" charset="0"/>
                <a:ea typeface="inpin heiti" charset="-122"/>
              </a:rPr>
              <a:t>SGK LÒCH SÖÛ – ÑÒA LÍ (TRANG 4 VAØ 5)</a:t>
            </a:r>
            <a:endParaRPr lang="zh-CN" altLang="en-US" sz="4000" b="1" dirty="0">
              <a:ln w="28575">
                <a:solidFill>
                  <a:srgbClr val="0070C0"/>
                </a:solidFill>
              </a:ln>
              <a:solidFill>
                <a:srgbClr val="8FE2FF"/>
              </a:solidFill>
              <a:latin typeface="VNI-Dom" pitchFamily="2" charset="0"/>
              <a:ea typeface="inpin heiti" charset="-122"/>
            </a:endParaRPr>
          </a:p>
        </p:txBody>
      </p:sp>
      <p:pic>
        <p:nvPicPr>
          <p:cNvPr id="19" name="Picture 18" descr="Diagram&#10;&#10;Description automatically generated">
            <a:extLst>
              <a:ext uri="{FF2B5EF4-FFF2-40B4-BE49-F238E27FC236}">
                <a16:creationId xmlns:a16="http://schemas.microsoft.com/office/drawing/2014/main" id="{0BEE0B8E-209D-4588-B265-E4D1E1D08962}"/>
              </a:ext>
            </a:extLst>
          </p:cNvPr>
          <p:cNvPicPr>
            <a:picLocks noChangeAspect="1"/>
          </p:cNvPicPr>
          <p:nvPr/>
        </p:nvPicPr>
        <p:blipFill>
          <a:blip r:embed="rId5" cstate="print">
            <a:clrChange>
              <a:clrFrom>
                <a:srgbClr val="F8F8F8"/>
              </a:clrFrom>
              <a:clrTo>
                <a:srgbClr val="F8F8F8">
                  <a:alpha val="0"/>
                </a:srgbClr>
              </a:clrTo>
            </a:clrChange>
            <a:extLst>
              <a:ext uri="{28A0092B-C50C-407E-A947-70E740481C1C}">
                <a14:useLocalDpi xmlns:a14="http://schemas.microsoft.com/office/drawing/2010/main" val="0"/>
              </a:ext>
            </a:extLst>
          </a:blip>
          <a:stretch>
            <a:fillRect/>
          </a:stretch>
        </p:blipFill>
        <p:spPr>
          <a:xfrm flipH="1">
            <a:off x="639829" y="-91558"/>
            <a:ext cx="2753360" cy="2725274"/>
          </a:xfrm>
          <a:prstGeom prst="rect">
            <a:avLst/>
          </a:prstGeom>
        </p:spPr>
      </p:pic>
      <p:pic>
        <p:nvPicPr>
          <p:cNvPr id="20" name="Picture 19" descr="Background pattern&#10;&#10;Description automatically generated">
            <a:extLst>
              <a:ext uri="{FF2B5EF4-FFF2-40B4-BE49-F238E27FC236}">
                <a16:creationId xmlns:a16="http://schemas.microsoft.com/office/drawing/2014/main" id="{37DA2C03-DB52-41F3-A837-D949BD370E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8979" y="4303293"/>
            <a:ext cx="4312583" cy="3226014"/>
          </a:xfrm>
          <a:prstGeom prst="rect">
            <a:avLst/>
          </a:prstGeom>
        </p:spPr>
      </p:pic>
      <p:pic>
        <p:nvPicPr>
          <p:cNvPr id="21" name="Picture 20" descr="Background pattern&#10;&#10;Description automatically generated">
            <a:extLst>
              <a:ext uri="{FF2B5EF4-FFF2-40B4-BE49-F238E27FC236}">
                <a16:creationId xmlns:a16="http://schemas.microsoft.com/office/drawing/2014/main" id="{058048F8-D752-4CBD-8485-062A9FA8EF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781628" y="4483450"/>
            <a:ext cx="3906683" cy="2922382"/>
          </a:xfrm>
          <a:prstGeom prst="rect">
            <a:avLst/>
          </a:prstGeom>
        </p:spPr>
      </p:pic>
      <p:pic>
        <p:nvPicPr>
          <p:cNvPr id="25" name="Picture 24" descr="Background pattern&#10;&#10;Description automatically generated">
            <a:extLst>
              <a:ext uri="{FF2B5EF4-FFF2-40B4-BE49-F238E27FC236}">
                <a16:creationId xmlns:a16="http://schemas.microsoft.com/office/drawing/2014/main" id="{71EEF173-8C66-475C-A76D-68A499E96800}"/>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Glass/>
                    </a14:imgEffect>
                  </a14:imgLayer>
                </a14:imgProps>
              </a:ext>
              <a:ext uri="{28A0092B-C50C-407E-A947-70E740481C1C}">
                <a14:useLocalDpi xmlns:a14="http://schemas.microsoft.com/office/drawing/2010/main" val="0"/>
              </a:ext>
            </a:extLst>
          </a:blip>
          <a:stretch>
            <a:fillRect/>
          </a:stretch>
        </p:blipFill>
        <p:spPr>
          <a:xfrm rot="12671921" flipH="1">
            <a:off x="9516775" y="-121909"/>
            <a:ext cx="2966750" cy="2400379"/>
          </a:xfrm>
          <a:prstGeom prst="rect">
            <a:avLst/>
          </a:prstGeom>
        </p:spPr>
      </p:pic>
      <p:pic>
        <p:nvPicPr>
          <p:cNvPr id="26" name="Picture 25" descr="Background pattern&#10;&#10;Description automatically generated">
            <a:extLst>
              <a:ext uri="{FF2B5EF4-FFF2-40B4-BE49-F238E27FC236}">
                <a16:creationId xmlns:a16="http://schemas.microsoft.com/office/drawing/2014/main" id="{671E1E82-8717-48B6-878D-6D57B78964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928079">
            <a:off x="-277738" y="-184764"/>
            <a:ext cx="2802643" cy="2400379"/>
          </a:xfrm>
          <a:prstGeom prst="rect">
            <a:avLst/>
          </a:prstGeom>
        </p:spPr>
      </p:pic>
      <p:pic>
        <p:nvPicPr>
          <p:cNvPr id="27" name="Picture 26" descr="Background pattern&#10;&#10;Description automatically generated">
            <a:extLst>
              <a:ext uri="{FF2B5EF4-FFF2-40B4-BE49-F238E27FC236}">
                <a16:creationId xmlns:a16="http://schemas.microsoft.com/office/drawing/2014/main" id="{3FE8D0EE-32C8-41EA-9A17-81DCEEDDF4F7}"/>
              </a:ext>
            </a:extLst>
          </p:cNvPr>
          <p:cNvPicPr>
            <a:picLocks noChangeAspect="1"/>
          </p:cNvPicPr>
          <p:nvPr/>
        </p:nvPicPr>
        <p:blipFill>
          <a:blip r:embed="rId7" cstate="print">
            <a:extLst>
              <a:ext uri="{BEBA8EAE-BF5A-486C-A8C5-ECC9F3942E4B}">
                <a14:imgProps xmlns:a14="http://schemas.microsoft.com/office/drawing/2010/main">
                  <a14:imgLayer r:embed="rId8">
                    <a14:imgEffect>
                      <a14:artisticGlass/>
                    </a14:imgEffect>
                  </a14:imgLayer>
                </a14:imgProps>
              </a:ext>
              <a:ext uri="{28A0092B-C50C-407E-A947-70E740481C1C}">
                <a14:useLocalDpi xmlns:a14="http://schemas.microsoft.com/office/drawing/2010/main" val="0"/>
              </a:ext>
            </a:extLst>
          </a:blip>
          <a:stretch>
            <a:fillRect/>
          </a:stretch>
        </p:blipFill>
        <p:spPr>
          <a:xfrm rot="8928079" flipH="1" flipV="1">
            <a:off x="9516774" y="4672687"/>
            <a:ext cx="2966750" cy="2400379"/>
          </a:xfrm>
          <a:prstGeom prst="rect">
            <a:avLst/>
          </a:prstGeom>
        </p:spPr>
      </p:pic>
      <p:pic>
        <p:nvPicPr>
          <p:cNvPr id="28" name="Picture 27" descr="Background pattern&#10;&#10;Description automatically generated">
            <a:extLst>
              <a:ext uri="{FF2B5EF4-FFF2-40B4-BE49-F238E27FC236}">
                <a16:creationId xmlns:a16="http://schemas.microsoft.com/office/drawing/2014/main" id="{CD32D487-7FB3-4716-9D99-D17E62B29E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478689" flipV="1">
            <a:off x="-347973" y="4577452"/>
            <a:ext cx="2802643" cy="2400379"/>
          </a:xfrm>
          <a:prstGeom prst="rect">
            <a:avLst/>
          </a:prstGeom>
        </p:spPr>
      </p:pic>
      <p:sp>
        <p:nvSpPr>
          <p:cNvPr id="23" name="Oval 22">
            <a:extLst>
              <a:ext uri="{FF2B5EF4-FFF2-40B4-BE49-F238E27FC236}">
                <a16:creationId xmlns:a16="http://schemas.microsoft.com/office/drawing/2014/main" id="{7B719871-9CB7-48F3-9E64-1EE348071B13}"/>
              </a:ext>
            </a:extLst>
          </p:cNvPr>
          <p:cNvSpPr>
            <a:spLocks noChangeAspect="1"/>
          </p:cNvSpPr>
          <p:nvPr>
            <p:custDataLst>
              <p:tags r:id="rId1"/>
            </p:custDataLst>
          </p:nvPr>
        </p:nvSpPr>
        <p:spPr>
          <a:xfrm>
            <a:off x="0" y="0"/>
            <a:ext cx="990600" cy="990600"/>
          </a:xfrm>
          <a:prstGeom prst="ellipse">
            <a:avLst/>
          </a:prstGeom>
          <a:blipFill dpi="0" rotWithShape="0">
            <a:blip r:embed="rId10"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8325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ppt_x</p:attrName>
                                        </p:attrNameLst>
                                      </p:cBhvr>
                                      <p:tavLst>
                                        <p:tav tm="0">
                                          <p:val>
                                            <p:strVal val="#ppt_x-.2"/>
                                          </p:val>
                                        </p:tav>
                                        <p:tav tm="100000">
                                          <p:val>
                                            <p:strVal val="#ppt_x"/>
                                          </p:val>
                                        </p:tav>
                                      </p:tavLst>
                                    </p:anim>
                                    <p:anim calcmode="lin" valueType="num">
                                      <p:cBhvr>
                                        <p:cTn id="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9" dur="10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73DDB-56D3-45EF-ADA3-B098E6717DAC}"/>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08291" y="0"/>
            <a:ext cx="11575418" cy="6995313"/>
          </a:xfrm>
          <a:prstGeom prst="rect">
            <a:avLst/>
          </a:prstGeom>
        </p:spPr>
      </p:pic>
      <p:pic>
        <p:nvPicPr>
          <p:cNvPr id="2" name="Picture 1">
            <a:extLst>
              <a:ext uri="{FF2B5EF4-FFF2-40B4-BE49-F238E27FC236}">
                <a16:creationId xmlns:a16="http://schemas.microsoft.com/office/drawing/2014/main" id="{BE0D4EA9-5345-4FE6-929A-33E52B477C8F}"/>
              </a:ext>
            </a:extLst>
          </p:cNvPr>
          <p:cNvPicPr>
            <a:picLocks noChangeAspect="1"/>
          </p:cNvPicPr>
          <p:nvPr/>
        </p:nvPicPr>
        <p:blipFill rotWithShape="1">
          <a:blip r:embed="rId4">
            <a:extLst>
              <a:ext uri="{28A0092B-C50C-407E-A947-70E740481C1C}">
                <a14:useLocalDpi xmlns:a14="http://schemas.microsoft.com/office/drawing/2010/main" val="0"/>
              </a:ext>
            </a:extLst>
          </a:blip>
          <a:srcRect l="203" t="1322" r="-203" b="-1238"/>
          <a:stretch/>
        </p:blipFill>
        <p:spPr>
          <a:xfrm>
            <a:off x="1151089" y="68656"/>
            <a:ext cx="9394521" cy="6858000"/>
          </a:xfrm>
          <a:prstGeom prst="clou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Oval 3">
            <a:extLst>
              <a:ext uri="{FF2B5EF4-FFF2-40B4-BE49-F238E27FC236}">
                <a16:creationId xmlns:a16="http://schemas.microsoft.com/office/drawing/2014/main" id="{BBE8AEC8-980F-4DE3-B12C-353C0E38D839}"/>
              </a:ext>
            </a:extLst>
          </p:cNvPr>
          <p:cNvSpPr>
            <a:spLocks noChangeAspect="1"/>
          </p:cNvSpPr>
          <p:nvPr>
            <p:custDataLst>
              <p:tags r:id="rId1"/>
            </p:custDataLst>
          </p:nvPr>
        </p:nvSpPr>
        <p:spPr>
          <a:xfrm>
            <a:off x="0" y="0"/>
            <a:ext cx="990600" cy="990600"/>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3095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3430F731-5596-4CD6-BE79-F5B7ABD9B242}"/>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384491" y="76200"/>
            <a:ext cx="11575418" cy="6995313"/>
          </a:xfrm>
          <a:prstGeom prst="rect">
            <a:avLst/>
          </a:prstGeom>
        </p:spPr>
      </p:pic>
      <p:pic>
        <p:nvPicPr>
          <p:cNvPr id="72" name="Picture 71">
            <a:extLst>
              <a:ext uri="{FF2B5EF4-FFF2-40B4-BE49-F238E27FC236}">
                <a16:creationId xmlns:a16="http://schemas.microsoft.com/office/drawing/2014/main" id="{C8017E12-B0A2-4EBF-8A0C-69E02E62F03D}"/>
              </a:ext>
            </a:extLst>
          </p:cNvPr>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alphaModFix amt="38000"/>
            <a:extLst>
              <a:ext uri="{28A0092B-C50C-407E-A947-70E740481C1C}">
                <a14:useLocalDpi xmlns:a14="http://schemas.microsoft.com/office/drawing/2010/main" val="0"/>
              </a:ext>
            </a:extLst>
          </a:blip>
          <a:stretch>
            <a:fillRect/>
          </a:stretch>
        </p:blipFill>
        <p:spPr>
          <a:xfrm>
            <a:off x="753281" y="495300"/>
            <a:ext cx="10214096" cy="6172632"/>
          </a:xfrm>
          <a:prstGeom prst="rect">
            <a:avLst/>
          </a:prstGeom>
        </p:spPr>
      </p:pic>
      <p:pic>
        <p:nvPicPr>
          <p:cNvPr id="6" name="图片 5">
            <a:extLst>
              <a:ext uri="{FF2B5EF4-FFF2-40B4-BE49-F238E27FC236}">
                <a16:creationId xmlns:a16="http://schemas.microsoft.com/office/drawing/2014/main" id="{44C9EF94-25FB-44F0-9778-97B0D56DB1BE}"/>
              </a:ext>
            </a:extLst>
          </p:cNvPr>
          <p:cNvPicPr>
            <a:picLocks noChangeAspect="1"/>
          </p:cNvPicPr>
          <p:nvPr/>
        </p:nvPicPr>
        <p:blipFill rotWithShape="1">
          <a:blip r:embed="rId4">
            <a:extLst>
              <a:ext uri="{28A0092B-C50C-407E-A947-70E740481C1C}">
                <a14:useLocalDpi xmlns:a14="http://schemas.microsoft.com/office/drawing/2010/main" val="0"/>
              </a:ext>
            </a:extLst>
          </a:blip>
          <a:srcRect l="25777" r="23639"/>
          <a:stretch/>
        </p:blipFill>
        <p:spPr>
          <a:xfrm>
            <a:off x="-152400" y="3200400"/>
            <a:ext cx="3393665" cy="3584731"/>
          </a:xfrm>
          <a:prstGeom prst="rect">
            <a:avLst/>
          </a:prstGeom>
        </p:spPr>
      </p:pic>
      <p:cxnSp>
        <p:nvCxnSpPr>
          <p:cNvPr id="55" name="Straight Connector 54">
            <a:extLst>
              <a:ext uri="{FF2B5EF4-FFF2-40B4-BE49-F238E27FC236}">
                <a16:creationId xmlns:a16="http://schemas.microsoft.com/office/drawing/2014/main" id="{7FF8B80D-4C96-4606-9801-D62D9E284C23}"/>
              </a:ext>
            </a:extLst>
          </p:cNvPr>
          <p:cNvCxnSpPr/>
          <p:nvPr/>
        </p:nvCxnSpPr>
        <p:spPr>
          <a:xfrm>
            <a:off x="1930400" y="533400"/>
            <a:ext cx="852197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文本框 8">
            <a:extLst>
              <a:ext uri="{FF2B5EF4-FFF2-40B4-BE49-F238E27FC236}">
                <a16:creationId xmlns:a16="http://schemas.microsoft.com/office/drawing/2014/main" id="{801612A9-5ACA-40EC-96E5-2D2C6C53CB93}"/>
              </a:ext>
            </a:extLst>
          </p:cNvPr>
          <p:cNvSpPr txBox="1"/>
          <p:nvPr/>
        </p:nvSpPr>
        <p:spPr>
          <a:xfrm>
            <a:off x="1930400" y="100837"/>
            <a:ext cx="8610600" cy="1135474"/>
          </a:xfrm>
          <a:prstGeom prst="rect">
            <a:avLst/>
          </a:prstGeom>
          <a:noFill/>
        </p:spPr>
        <p:txBody>
          <a:bodyPr wrap="square" rtlCol="0">
            <a:prstTxWarp prst="textPlain">
              <a:avLst/>
            </a:prstTxWarp>
            <a:spAutoFit/>
          </a:bodyPr>
          <a:lstStyle/>
          <a:p>
            <a:pPr algn="ctr"/>
            <a:r>
              <a:rPr lang="en-US" altLang="zh-CN" sz="6600" b="1">
                <a:ln w="57150">
                  <a:solidFill>
                    <a:srgbClr val="9933FF"/>
                  </a:solidFill>
                </a:ln>
                <a:solidFill>
                  <a:srgbClr val="CC99FF"/>
                </a:solidFill>
                <a:latin typeface="VNI-Briquet" panose="020B7200000000000000" pitchFamily="34" charset="0"/>
                <a:ea typeface="inpin heiti" charset="-122"/>
              </a:rPr>
              <a:t>Caùc hoaït ñoäng tìm hieåu baøi:</a:t>
            </a:r>
            <a:endParaRPr lang="zh-CN" altLang="en-US" sz="6600" b="1" dirty="0">
              <a:ln w="57150">
                <a:solidFill>
                  <a:srgbClr val="9933FF"/>
                </a:solidFill>
              </a:ln>
              <a:solidFill>
                <a:srgbClr val="CC99FF"/>
              </a:solidFill>
              <a:latin typeface="VNI-Briquet" panose="020B7200000000000000" pitchFamily="34" charset="0"/>
              <a:ea typeface="inpin heiti" charset="-122"/>
            </a:endParaRPr>
          </a:p>
        </p:txBody>
      </p:sp>
      <p:grpSp>
        <p:nvGrpSpPr>
          <p:cNvPr id="3" name="Group 2">
            <a:extLst>
              <a:ext uri="{FF2B5EF4-FFF2-40B4-BE49-F238E27FC236}">
                <a16:creationId xmlns:a16="http://schemas.microsoft.com/office/drawing/2014/main" id="{E2864DD8-8A67-42D5-8D7D-7EA694A9D2AB}"/>
              </a:ext>
            </a:extLst>
          </p:cNvPr>
          <p:cNvGrpSpPr/>
          <p:nvPr/>
        </p:nvGrpSpPr>
        <p:grpSpPr>
          <a:xfrm>
            <a:off x="1770676" y="2253136"/>
            <a:ext cx="6100706" cy="1337934"/>
            <a:chOff x="1066800" y="1543368"/>
            <a:chExt cx="5562600" cy="1496045"/>
          </a:xfrm>
        </p:grpSpPr>
        <p:grpSp>
          <p:nvGrpSpPr>
            <p:cNvPr id="50" name="Group 49">
              <a:extLst>
                <a:ext uri="{FF2B5EF4-FFF2-40B4-BE49-F238E27FC236}">
                  <a16:creationId xmlns:a16="http://schemas.microsoft.com/office/drawing/2014/main" id="{9CFABB52-35C1-4AFB-9DDE-FC68CA1F2270}"/>
                </a:ext>
              </a:extLst>
            </p:cNvPr>
            <p:cNvGrpSpPr/>
            <p:nvPr/>
          </p:nvGrpSpPr>
          <p:grpSpPr>
            <a:xfrm>
              <a:off x="1066800" y="1543368"/>
              <a:ext cx="5562600" cy="1419752"/>
              <a:chOff x="1143000" y="1261216"/>
              <a:chExt cx="8153400" cy="2081007"/>
            </a:xfrm>
          </p:grpSpPr>
          <p:grpSp>
            <p:nvGrpSpPr>
              <p:cNvPr id="43" name="Group 42">
                <a:extLst>
                  <a:ext uri="{FF2B5EF4-FFF2-40B4-BE49-F238E27FC236}">
                    <a16:creationId xmlns:a16="http://schemas.microsoft.com/office/drawing/2014/main" id="{ABD7A1BD-BEFC-40BE-8A52-695D115FDE8F}"/>
                  </a:ext>
                </a:extLst>
              </p:cNvPr>
              <p:cNvGrpSpPr/>
              <p:nvPr/>
            </p:nvGrpSpPr>
            <p:grpSpPr>
              <a:xfrm>
                <a:off x="1143000" y="1261216"/>
                <a:ext cx="8153400" cy="2081007"/>
                <a:chOff x="3124200" y="3566200"/>
                <a:chExt cx="8153400" cy="2081007"/>
              </a:xfrm>
            </p:grpSpPr>
            <p:grpSp>
              <p:nvGrpSpPr>
                <p:cNvPr id="44" name="Group 43">
                  <a:extLst>
                    <a:ext uri="{FF2B5EF4-FFF2-40B4-BE49-F238E27FC236}">
                      <a16:creationId xmlns:a16="http://schemas.microsoft.com/office/drawing/2014/main" id="{6704B9A1-606B-46EF-A8A5-563FAD236BAE}"/>
                    </a:ext>
                  </a:extLst>
                </p:cNvPr>
                <p:cNvGrpSpPr/>
                <p:nvPr/>
              </p:nvGrpSpPr>
              <p:grpSpPr>
                <a:xfrm>
                  <a:off x="3285736" y="3566200"/>
                  <a:ext cx="7991864" cy="2081007"/>
                  <a:chOff x="2657737" y="924582"/>
                  <a:chExt cx="5890168" cy="1607185"/>
                </a:xfrm>
                <a:solidFill>
                  <a:srgbClr val="C9F5C5"/>
                </a:solidFill>
              </p:grpSpPr>
              <p:sp>
                <p:nvSpPr>
                  <p:cNvPr id="46" name="Rectangle: Rounded Corners 45">
                    <a:extLst>
                      <a:ext uri="{FF2B5EF4-FFF2-40B4-BE49-F238E27FC236}">
                        <a16:creationId xmlns:a16="http://schemas.microsoft.com/office/drawing/2014/main" id="{D802EDA8-73CB-4593-8721-9AD4FF0634DB}"/>
                      </a:ext>
                    </a:extLst>
                  </p:cNvPr>
                  <p:cNvSpPr/>
                  <p:nvPr/>
                </p:nvSpPr>
                <p:spPr>
                  <a:xfrm>
                    <a:off x="3022601" y="977900"/>
                    <a:ext cx="5525304" cy="1447800"/>
                  </a:xfrm>
                  <a:prstGeom prst="roundRect">
                    <a:avLst>
                      <a:gd name="adj" fmla="val 50000"/>
                    </a:avLst>
                  </a:prstGeom>
                  <a:solidFill>
                    <a:srgbClr val="FFC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ABF74B49-8D07-402B-9E72-6C9D3246672F}"/>
                      </a:ext>
                    </a:extLst>
                  </p:cNvPr>
                  <p:cNvSpPr/>
                  <p:nvPr/>
                </p:nvSpPr>
                <p:spPr>
                  <a:xfrm>
                    <a:off x="2657737" y="924582"/>
                    <a:ext cx="1574800" cy="16071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grpSp>
            <p:sp>
              <p:nvSpPr>
                <p:cNvPr id="45" name="Oval 44">
                  <a:extLst>
                    <a:ext uri="{FF2B5EF4-FFF2-40B4-BE49-F238E27FC236}">
                      <a16:creationId xmlns:a16="http://schemas.microsoft.com/office/drawing/2014/main" id="{4799184A-49D5-4E24-8FEF-286C534B86FC}"/>
                    </a:ext>
                  </a:extLst>
                </p:cNvPr>
                <p:cNvSpPr/>
                <p:nvPr/>
              </p:nvSpPr>
              <p:spPr>
                <a:xfrm>
                  <a:off x="3124200" y="3618793"/>
                  <a:ext cx="1874633" cy="1874633"/>
                </a:xfrm>
                <a:prstGeom prst="ellipse">
                  <a:avLst/>
                </a:prstGeom>
                <a:solidFill>
                  <a:srgbClr val="FFC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grpSp>
          <p:sp>
            <p:nvSpPr>
              <p:cNvPr id="49" name="文本框 47">
                <a:extLst>
                  <a:ext uri="{FF2B5EF4-FFF2-40B4-BE49-F238E27FC236}">
                    <a16:creationId xmlns:a16="http://schemas.microsoft.com/office/drawing/2014/main" id="{040AF66B-8DA8-45DA-A06C-ECD724A071AB}"/>
                  </a:ext>
                </a:extLst>
              </p:cNvPr>
              <p:cNvSpPr>
                <a:spLocks noChangeArrowheads="1"/>
              </p:cNvSpPr>
              <p:nvPr/>
            </p:nvSpPr>
            <p:spPr bwMode="auto">
              <a:xfrm>
                <a:off x="1688825" y="1734705"/>
                <a:ext cx="874311" cy="88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dirty="0">
                    <a:ln w="57150">
                      <a:solidFill>
                        <a:schemeClr val="bg2">
                          <a:lumMod val="10000"/>
                        </a:schemeClr>
                      </a:solidFill>
                    </a:ln>
                    <a:solidFill>
                      <a:schemeClr val="bg1"/>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1</a:t>
                </a:r>
                <a:endParaRPr lang="zh-CN" altLang="en-US" b="1" dirty="0">
                  <a:ln w="57150">
                    <a:solidFill>
                      <a:schemeClr val="bg2">
                        <a:lumMod val="10000"/>
                      </a:schemeClr>
                    </a:solidFill>
                  </a:ln>
                  <a:solidFill>
                    <a:schemeClr val="bg1"/>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grpSp>
        <p:sp>
          <p:nvSpPr>
            <p:cNvPr id="2" name="TextBox 1">
              <a:extLst>
                <a:ext uri="{FF2B5EF4-FFF2-40B4-BE49-F238E27FC236}">
                  <a16:creationId xmlns:a16="http://schemas.microsoft.com/office/drawing/2014/main" id="{F785466D-57AE-49E6-B145-EB6478142A50}"/>
                </a:ext>
              </a:extLst>
            </p:cNvPr>
            <p:cNvSpPr txBox="1"/>
            <p:nvPr/>
          </p:nvSpPr>
          <p:spPr>
            <a:xfrm>
              <a:off x="2663841" y="1800479"/>
              <a:ext cx="3203559" cy="1238934"/>
            </a:xfrm>
            <a:prstGeom prst="rect">
              <a:avLst/>
            </a:prstGeom>
            <a:noFill/>
          </p:spPr>
          <p:txBody>
            <a:bodyPr wrap="square" lIns="0" tIns="0" rIns="0" bIns="0" rtlCol="0">
              <a:spAutoFit/>
            </a:bodyPr>
            <a:lstStyle/>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Hoàn cảnh lịch sử</a:t>
              </a:r>
            </a:p>
          </p:txBody>
        </p:sp>
      </p:grpSp>
      <p:sp>
        <p:nvSpPr>
          <p:cNvPr id="36" name="Oval 35">
            <a:extLst>
              <a:ext uri="{FF2B5EF4-FFF2-40B4-BE49-F238E27FC236}">
                <a16:creationId xmlns:a16="http://schemas.microsoft.com/office/drawing/2014/main" id="{1F0B618B-1462-4811-9E97-17568787E0B4}"/>
              </a:ext>
            </a:extLst>
          </p:cNvPr>
          <p:cNvSpPr>
            <a:spLocks noChangeAspect="1"/>
          </p:cNvSpPr>
          <p:nvPr>
            <p:custDataLst>
              <p:tags r:id="rId1"/>
            </p:custDataLst>
          </p:nvPr>
        </p:nvSpPr>
        <p:spPr>
          <a:xfrm>
            <a:off x="0" y="0"/>
            <a:ext cx="990600" cy="990600"/>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798DC33-6068-4870-8691-298875490488}"/>
              </a:ext>
            </a:extLst>
          </p:cNvPr>
          <p:cNvGrpSpPr/>
          <p:nvPr/>
        </p:nvGrpSpPr>
        <p:grpSpPr>
          <a:xfrm>
            <a:off x="3046162" y="3909279"/>
            <a:ext cx="8290005" cy="1338280"/>
            <a:chOff x="3642049" y="4755165"/>
            <a:chExt cx="8290005" cy="1338280"/>
          </a:xfrm>
        </p:grpSpPr>
        <p:grpSp>
          <p:nvGrpSpPr>
            <p:cNvPr id="4" name="Group 3">
              <a:extLst>
                <a:ext uri="{FF2B5EF4-FFF2-40B4-BE49-F238E27FC236}">
                  <a16:creationId xmlns:a16="http://schemas.microsoft.com/office/drawing/2014/main" id="{3C8E9644-9297-43D6-BCC7-B1FDC97C6AF4}"/>
                </a:ext>
              </a:extLst>
            </p:cNvPr>
            <p:cNvGrpSpPr/>
            <p:nvPr/>
          </p:nvGrpSpPr>
          <p:grpSpPr>
            <a:xfrm>
              <a:off x="3642049" y="4755165"/>
              <a:ext cx="8290005" cy="1338280"/>
              <a:chOff x="3468984" y="4737647"/>
              <a:chExt cx="8290005" cy="1338280"/>
            </a:xfrm>
          </p:grpSpPr>
          <p:sp>
            <p:nvSpPr>
              <p:cNvPr id="54" name="Rectangle: Rounded Corners 53">
                <a:extLst>
                  <a:ext uri="{FF2B5EF4-FFF2-40B4-BE49-F238E27FC236}">
                    <a16:creationId xmlns:a16="http://schemas.microsoft.com/office/drawing/2014/main" id="{4C992CAD-3D93-48BE-91B8-C3A3EF830455}"/>
                  </a:ext>
                </a:extLst>
              </p:cNvPr>
              <p:cNvSpPr/>
              <p:nvPr/>
            </p:nvSpPr>
            <p:spPr>
              <a:xfrm>
                <a:off x="4309151" y="4801354"/>
                <a:ext cx="7449838" cy="1205562"/>
              </a:xfrm>
              <a:prstGeom prst="roundRect">
                <a:avLst>
                  <a:gd name="adj" fmla="val 50000"/>
                </a:avLst>
              </a:prstGeom>
              <a:solidFill>
                <a:srgbClr val="FFC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58" name="Oval 57">
                <a:extLst>
                  <a:ext uri="{FF2B5EF4-FFF2-40B4-BE49-F238E27FC236}">
                    <a16:creationId xmlns:a16="http://schemas.microsoft.com/office/drawing/2014/main" id="{2CEBB609-37B6-48C8-B631-6DC90C5229AB}"/>
                  </a:ext>
                </a:extLst>
              </p:cNvPr>
              <p:cNvSpPr/>
              <p:nvPr/>
            </p:nvSpPr>
            <p:spPr>
              <a:xfrm>
                <a:off x="3468984" y="4737647"/>
                <a:ext cx="1655753" cy="1338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0</a:t>
                </a:r>
              </a:p>
            </p:txBody>
          </p:sp>
          <p:sp>
            <p:nvSpPr>
              <p:cNvPr id="53" name="Oval 52">
                <a:extLst>
                  <a:ext uri="{FF2B5EF4-FFF2-40B4-BE49-F238E27FC236}">
                    <a16:creationId xmlns:a16="http://schemas.microsoft.com/office/drawing/2014/main" id="{A26D3185-1F88-48C9-95B0-69CAA824858C}"/>
                  </a:ext>
                </a:extLst>
              </p:cNvPr>
              <p:cNvSpPr/>
              <p:nvPr/>
            </p:nvSpPr>
            <p:spPr>
              <a:xfrm>
                <a:off x="3536387" y="4855371"/>
                <a:ext cx="1213281" cy="1126799"/>
              </a:xfrm>
              <a:prstGeom prst="ellipse">
                <a:avLst/>
              </a:prstGeom>
              <a:solidFill>
                <a:srgbClr val="FFC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949E02B9-52A1-468C-8DFC-EFFD71F5CF85}"/>
                  </a:ext>
                </a:extLst>
              </p:cNvPr>
              <p:cNvSpPr txBox="1"/>
              <p:nvPr/>
            </p:nvSpPr>
            <p:spPr>
              <a:xfrm>
                <a:off x="4971454" y="4855371"/>
                <a:ext cx="6327710" cy="1107996"/>
              </a:xfrm>
              <a:prstGeom prst="rect">
                <a:avLst/>
              </a:prstGeom>
              <a:noFill/>
            </p:spPr>
            <p:txBody>
              <a:bodyPr wrap="square" lIns="0" tIns="0" rIns="0" bIns="0" rtlCol="0">
                <a:spAutoFit/>
              </a:bodyPr>
              <a:lstStyle/>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Trương Định cùng phong trào kháng chiến</a:t>
                </a:r>
              </a:p>
            </p:txBody>
          </p:sp>
        </p:grpSp>
        <p:sp>
          <p:nvSpPr>
            <p:cNvPr id="37" name="文本框 47">
              <a:extLst>
                <a:ext uri="{FF2B5EF4-FFF2-40B4-BE49-F238E27FC236}">
                  <a16:creationId xmlns:a16="http://schemas.microsoft.com/office/drawing/2014/main" id="{8E283A4D-43CD-4BBE-93F0-FF7D85563939}"/>
                </a:ext>
              </a:extLst>
            </p:cNvPr>
            <p:cNvSpPr>
              <a:spLocks noChangeArrowheads="1"/>
            </p:cNvSpPr>
            <p:nvPr/>
          </p:nvSpPr>
          <p:spPr bwMode="auto">
            <a:xfrm>
              <a:off x="4014018" y="5063486"/>
              <a:ext cx="638963" cy="624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b="1" dirty="0">
                  <a:ln w="57150">
                    <a:solidFill>
                      <a:schemeClr val="bg2">
                        <a:lumMod val="10000"/>
                      </a:schemeClr>
                    </a:solidFill>
                  </a:ln>
                  <a:solidFill>
                    <a:schemeClr val="bg1"/>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2</a:t>
              </a:r>
              <a:endParaRPr lang="zh-CN" altLang="en-US" b="1" dirty="0">
                <a:ln w="57150">
                  <a:solidFill>
                    <a:schemeClr val="bg2">
                      <a:lumMod val="10000"/>
                    </a:schemeClr>
                  </a:solidFill>
                </a:ln>
                <a:solidFill>
                  <a:schemeClr val="bg1"/>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grpSp>
    </p:spTree>
    <p:extLst>
      <p:ext uri="{BB962C8B-B14F-4D97-AF65-F5344CB8AC3E}">
        <p14:creationId xmlns:p14="http://schemas.microsoft.com/office/powerpoint/2010/main" val="26352534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FILL" val="a1"/>
</p:tagLst>
</file>

<file path=ppt/tags/tag17.xml><?xml version="1.0" encoding="utf-8"?>
<p:tagLst xmlns:a="http://schemas.openxmlformats.org/drawingml/2006/main" xmlns:r="http://schemas.openxmlformats.org/officeDocument/2006/relationships" xmlns:p="http://schemas.openxmlformats.org/presentationml/2006/main">
  <p:tag name="FILL" val="a1"/>
</p:tagLst>
</file>

<file path=ppt/tags/tag18.xml><?xml version="1.0" encoding="utf-8"?>
<p:tagLst xmlns:a="http://schemas.openxmlformats.org/drawingml/2006/main" xmlns:r="http://schemas.openxmlformats.org/officeDocument/2006/relationships" xmlns:p="http://schemas.openxmlformats.org/presentationml/2006/main">
  <p:tag name="FILL" val="a1"/>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26.xml><?xml version="1.0" encoding="utf-8"?>
<p:tagLst xmlns:a="http://schemas.openxmlformats.org/drawingml/2006/main" xmlns:r="http://schemas.openxmlformats.org/officeDocument/2006/relationships" xmlns:p="http://schemas.openxmlformats.org/presentationml/2006/main">
  <p:tag name="FILL" val="a1"/>
</p:tagLst>
</file>

<file path=ppt/tags/tag27.xml><?xml version="1.0" encoding="utf-8"?>
<p:tagLst xmlns:a="http://schemas.openxmlformats.org/drawingml/2006/main" xmlns:r="http://schemas.openxmlformats.org/officeDocument/2006/relationships" xmlns:p="http://schemas.openxmlformats.org/presentationml/2006/main">
  <p:tag name="FILL" val="a1"/>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29.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30.xml><?xml version="1.0" encoding="utf-8"?>
<p:tagLst xmlns:a="http://schemas.openxmlformats.org/drawingml/2006/main" xmlns:r="http://schemas.openxmlformats.org/officeDocument/2006/relationships" xmlns:p="http://schemas.openxmlformats.org/presentationml/2006/main">
  <p:tag name="FILL" val="a1"/>
</p:tagLst>
</file>

<file path=ppt/tags/tag31.xml><?xml version="1.0" encoding="utf-8"?>
<p:tagLst xmlns:a="http://schemas.openxmlformats.org/drawingml/2006/main" xmlns:r="http://schemas.openxmlformats.org/officeDocument/2006/relationships" xmlns:p="http://schemas.openxmlformats.org/presentationml/2006/main">
  <p:tag name="FILL" val="a1"/>
</p:tagLst>
</file>

<file path=ppt/tags/tag32.xml><?xml version="1.0" encoding="utf-8"?>
<p:tagLst xmlns:a="http://schemas.openxmlformats.org/drawingml/2006/main" xmlns:r="http://schemas.openxmlformats.org/officeDocument/2006/relationships" xmlns:p="http://schemas.openxmlformats.org/presentationml/2006/main">
  <p:tag name="FILL" val="a1"/>
</p:tagLst>
</file>

<file path=ppt/tags/tag33.xml><?xml version="1.0" encoding="utf-8"?>
<p:tagLst xmlns:a="http://schemas.openxmlformats.org/drawingml/2006/main" xmlns:r="http://schemas.openxmlformats.org/officeDocument/2006/relationships" xmlns:p="http://schemas.openxmlformats.org/presentationml/2006/main">
  <p:tag name="FILL" val="a1"/>
</p:tagLst>
</file>

<file path=ppt/tags/tag34.xml><?xml version="1.0" encoding="utf-8"?>
<p:tagLst xmlns:a="http://schemas.openxmlformats.org/drawingml/2006/main" xmlns:r="http://schemas.openxmlformats.org/officeDocument/2006/relationships" xmlns:p="http://schemas.openxmlformats.org/presentationml/2006/main">
  <p:tag name="FILL" val="a1"/>
</p:tagLst>
</file>

<file path=ppt/tags/tag35.xml><?xml version="1.0" encoding="utf-8"?>
<p:tagLst xmlns:a="http://schemas.openxmlformats.org/drawingml/2006/main" xmlns:r="http://schemas.openxmlformats.org/officeDocument/2006/relationships" xmlns:p="http://schemas.openxmlformats.org/presentationml/2006/main">
  <p:tag name="FILL" val="a1"/>
</p:tagLst>
</file>

<file path=ppt/tags/tag36.xml><?xml version="1.0" encoding="utf-8"?>
<p:tagLst xmlns:a="http://schemas.openxmlformats.org/drawingml/2006/main" xmlns:r="http://schemas.openxmlformats.org/officeDocument/2006/relationships" xmlns:p="http://schemas.openxmlformats.org/presentationml/2006/main">
  <p:tag name="FILL" val="a1"/>
</p:tagLst>
</file>

<file path=ppt/tags/tag37.xml><?xml version="1.0" encoding="utf-8"?>
<p:tagLst xmlns:a="http://schemas.openxmlformats.org/drawingml/2006/main" xmlns:r="http://schemas.openxmlformats.org/officeDocument/2006/relationships" xmlns:p="http://schemas.openxmlformats.org/presentationml/2006/main">
  <p:tag name="FILL" val="a1"/>
</p:tagLst>
</file>

<file path=ppt/tags/tag38.xml><?xml version="1.0" encoding="utf-8"?>
<p:tagLst xmlns:a="http://schemas.openxmlformats.org/drawingml/2006/main" xmlns:r="http://schemas.openxmlformats.org/officeDocument/2006/relationships" xmlns:p="http://schemas.openxmlformats.org/presentationml/2006/main">
  <p:tag name="FILL" val="a1"/>
</p:tagLst>
</file>

<file path=ppt/tags/tag39.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40.xml><?xml version="1.0" encoding="utf-8"?>
<p:tagLst xmlns:a="http://schemas.openxmlformats.org/drawingml/2006/main" xmlns:r="http://schemas.openxmlformats.org/officeDocument/2006/relationships" xmlns:p="http://schemas.openxmlformats.org/presentationml/2006/main">
  <p:tag name="FILL" val="a1"/>
</p:tagLst>
</file>

<file path=ppt/tags/tag41.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自定义 197">
      <a:dk1>
        <a:sysClr val="windowText" lastClr="000000"/>
      </a:dk1>
      <a:lt1>
        <a:sysClr val="window" lastClr="FFFFFF"/>
      </a:lt1>
      <a:dk2>
        <a:srgbClr val="44546A"/>
      </a:dk2>
      <a:lt2>
        <a:srgbClr val="E7E6E6"/>
      </a:lt2>
      <a:accent1>
        <a:srgbClr val="65C4CA"/>
      </a:accent1>
      <a:accent2>
        <a:srgbClr val="EECE52"/>
      </a:accent2>
      <a:accent3>
        <a:srgbClr val="DF7A60"/>
      </a:accent3>
      <a:accent4>
        <a:srgbClr val="65C4CA"/>
      </a:accent4>
      <a:accent5>
        <a:srgbClr val="EECE52"/>
      </a:accent5>
      <a:accent6>
        <a:srgbClr val="DF7A6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491</TotalTime>
  <Words>1033</Words>
  <Application>Microsoft Office PowerPoint</Application>
  <PresentationFormat>Widescreen</PresentationFormat>
  <Paragraphs>86</Paragraphs>
  <Slides>39</Slides>
  <Notes>0</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39</vt:i4>
      </vt:variant>
    </vt:vector>
  </HeadingPairs>
  <TitlesOfParts>
    <vt:vector size="53" baseType="lpstr">
      <vt:lpstr>#9Slide04 Lora Bold</vt:lpstr>
      <vt:lpstr>#9Slide04 Trirong ExtraBold</vt:lpstr>
      <vt:lpstr>Arial</vt:lpstr>
      <vt:lpstr>Calibri</vt:lpstr>
      <vt:lpstr>Calibri Light</vt:lpstr>
      <vt:lpstr>inpin heiti</vt:lpstr>
      <vt:lpstr>Times New Roman</vt:lpstr>
      <vt:lpstr>VNI-Avo</vt:lpstr>
      <vt:lpstr>VNI-Bodon-Poster</vt:lpstr>
      <vt:lpstr>VNI-Briquet</vt:lpstr>
      <vt:lpstr>VNI-Brush</vt:lpstr>
      <vt:lpstr>VNI-Dom</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HP</dc:creator>
  <cp:keywords>http:/www.ypppt.com</cp:keywords>
  <dc:description>9Slide.vn</dc:description>
  <cp:lastModifiedBy>Nguyễn Thanh Bình</cp:lastModifiedBy>
  <cp:revision>36</cp:revision>
  <dcterms:created xsi:type="dcterms:W3CDTF">2017-08-12T10:14:32Z</dcterms:created>
  <dcterms:modified xsi:type="dcterms:W3CDTF">2021-09-07T14:32:14Z</dcterms:modified>
  <cp:category>9Slide.vn</cp:category>
</cp:coreProperties>
</file>